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7" r:id="rId4"/>
  </p:sldMasterIdLst>
  <p:notesMasterIdLst>
    <p:notesMasterId r:id="rId18"/>
  </p:notesMasterIdLst>
  <p:sldIdLst>
    <p:sldId id="256" r:id="rId5"/>
    <p:sldId id="278" r:id="rId6"/>
    <p:sldId id="283" r:id="rId7"/>
    <p:sldId id="27614" r:id="rId8"/>
    <p:sldId id="395" r:id="rId9"/>
    <p:sldId id="27615" r:id="rId10"/>
    <p:sldId id="27617" r:id="rId11"/>
    <p:sldId id="27619" r:id="rId12"/>
    <p:sldId id="27620" r:id="rId13"/>
    <p:sldId id="409" r:id="rId14"/>
    <p:sldId id="27622" r:id="rId15"/>
    <p:sldId id="410" r:id="rId16"/>
    <p:sldId id="447"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CC00"/>
    <a:srgbClr val="336600"/>
    <a:srgbClr val="154734"/>
    <a:srgbClr val="BFD730"/>
    <a:srgbClr val="008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942D62-A8F2-621A-EE40-CAC904B70641}" v="2" dt="2025-07-22T21:07:47.654"/>
    <p1510:client id="{CC664A51-2208-412F-B4DA-D95CD63F2D80}" v="12" dt="2025-07-22T21:28:41.8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9" autoAdjust="0"/>
    <p:restoredTop sz="96327"/>
  </p:normalViewPr>
  <p:slideViewPr>
    <p:cSldViewPr snapToGrid="0" snapToObjects="1">
      <p:cViewPr varScale="1">
        <p:scale>
          <a:sx n="141" d="100"/>
          <a:sy n="141" d="100"/>
        </p:scale>
        <p:origin x="528" y="12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36" d="100"/>
          <a:sy n="136" d="100"/>
        </p:scale>
        <p:origin x="419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nnion, Paul" userId="a672ca9d-b9e9-4a5e-b4dd-1e437cdb3e71" providerId="ADAL" clId="{CC664A51-2208-412F-B4DA-D95CD63F2D80}"/>
    <pc:docChg chg="undo custSel addSld delSld modSld">
      <pc:chgData name="Runnion, Paul" userId="a672ca9d-b9e9-4a5e-b4dd-1e437cdb3e71" providerId="ADAL" clId="{CC664A51-2208-412F-B4DA-D95CD63F2D80}" dt="2025-07-22T21:29:12.610" v="922" actId="20577"/>
      <pc:docMkLst>
        <pc:docMk/>
      </pc:docMkLst>
      <pc:sldChg chg="modSp mod">
        <pc:chgData name="Runnion, Paul" userId="a672ca9d-b9e9-4a5e-b4dd-1e437cdb3e71" providerId="ADAL" clId="{CC664A51-2208-412F-B4DA-D95CD63F2D80}" dt="2025-07-22T21:08:13.824" v="2" actId="20577"/>
        <pc:sldMkLst>
          <pc:docMk/>
          <pc:sldMk cId="1818187218" sldId="256"/>
        </pc:sldMkLst>
        <pc:spChg chg="mod">
          <ac:chgData name="Runnion, Paul" userId="a672ca9d-b9e9-4a5e-b4dd-1e437cdb3e71" providerId="ADAL" clId="{CC664A51-2208-412F-B4DA-D95CD63F2D80}" dt="2025-07-22T21:08:13.824" v="2" actId="20577"/>
          <ac:spMkLst>
            <pc:docMk/>
            <pc:sldMk cId="1818187218" sldId="256"/>
            <ac:spMk id="9" creationId="{6824D461-9847-B4A6-9002-73F9FD3C7559}"/>
          </ac:spMkLst>
        </pc:spChg>
      </pc:sldChg>
      <pc:sldChg chg="del">
        <pc:chgData name="Runnion, Paul" userId="a672ca9d-b9e9-4a5e-b4dd-1e437cdb3e71" providerId="ADAL" clId="{CC664A51-2208-412F-B4DA-D95CD63F2D80}" dt="2025-07-22T21:13:55.093" v="417" actId="47"/>
        <pc:sldMkLst>
          <pc:docMk/>
          <pc:sldMk cId="3157815114" sldId="257"/>
        </pc:sldMkLst>
      </pc:sldChg>
      <pc:sldChg chg="del">
        <pc:chgData name="Runnion, Paul" userId="a672ca9d-b9e9-4a5e-b4dd-1e437cdb3e71" providerId="ADAL" clId="{CC664A51-2208-412F-B4DA-D95CD63F2D80}" dt="2025-07-22T21:13:55.093" v="417" actId="47"/>
        <pc:sldMkLst>
          <pc:docMk/>
          <pc:sldMk cId="1771479659" sldId="275"/>
        </pc:sldMkLst>
      </pc:sldChg>
      <pc:sldChg chg="del">
        <pc:chgData name="Runnion, Paul" userId="a672ca9d-b9e9-4a5e-b4dd-1e437cdb3e71" providerId="ADAL" clId="{CC664A51-2208-412F-B4DA-D95CD63F2D80}" dt="2025-07-22T21:13:55.093" v="417" actId="47"/>
        <pc:sldMkLst>
          <pc:docMk/>
          <pc:sldMk cId="2443770048" sldId="284"/>
        </pc:sldMkLst>
      </pc:sldChg>
      <pc:sldChg chg="del">
        <pc:chgData name="Runnion, Paul" userId="a672ca9d-b9e9-4a5e-b4dd-1e437cdb3e71" providerId="ADAL" clId="{CC664A51-2208-412F-B4DA-D95CD63F2D80}" dt="2025-07-22T21:13:55.093" v="417" actId="47"/>
        <pc:sldMkLst>
          <pc:docMk/>
          <pc:sldMk cId="758394095" sldId="294"/>
        </pc:sldMkLst>
      </pc:sldChg>
      <pc:sldChg chg="del">
        <pc:chgData name="Runnion, Paul" userId="a672ca9d-b9e9-4a5e-b4dd-1e437cdb3e71" providerId="ADAL" clId="{CC664A51-2208-412F-B4DA-D95CD63F2D80}" dt="2025-07-22T21:13:55.093" v="417" actId="47"/>
        <pc:sldMkLst>
          <pc:docMk/>
          <pc:sldMk cId="738982678" sldId="296"/>
        </pc:sldMkLst>
      </pc:sldChg>
      <pc:sldChg chg="del">
        <pc:chgData name="Runnion, Paul" userId="a672ca9d-b9e9-4a5e-b4dd-1e437cdb3e71" providerId="ADAL" clId="{CC664A51-2208-412F-B4DA-D95CD63F2D80}" dt="2025-07-22T21:13:55.093" v="417" actId="47"/>
        <pc:sldMkLst>
          <pc:docMk/>
          <pc:sldMk cId="1294936264" sldId="306"/>
        </pc:sldMkLst>
      </pc:sldChg>
      <pc:sldChg chg="del">
        <pc:chgData name="Runnion, Paul" userId="a672ca9d-b9e9-4a5e-b4dd-1e437cdb3e71" providerId="ADAL" clId="{CC664A51-2208-412F-B4DA-D95CD63F2D80}" dt="2025-07-22T21:13:55.093" v="417" actId="47"/>
        <pc:sldMkLst>
          <pc:docMk/>
          <pc:sldMk cId="4249513327" sldId="307"/>
        </pc:sldMkLst>
      </pc:sldChg>
      <pc:sldChg chg="del">
        <pc:chgData name="Runnion, Paul" userId="a672ca9d-b9e9-4a5e-b4dd-1e437cdb3e71" providerId="ADAL" clId="{CC664A51-2208-412F-B4DA-D95CD63F2D80}" dt="2025-07-22T21:13:55.093" v="417" actId="47"/>
        <pc:sldMkLst>
          <pc:docMk/>
          <pc:sldMk cId="42161350" sldId="308"/>
        </pc:sldMkLst>
      </pc:sldChg>
      <pc:sldChg chg="del">
        <pc:chgData name="Runnion, Paul" userId="a672ca9d-b9e9-4a5e-b4dd-1e437cdb3e71" providerId="ADAL" clId="{CC664A51-2208-412F-B4DA-D95CD63F2D80}" dt="2025-07-22T21:13:55.093" v="417" actId="47"/>
        <pc:sldMkLst>
          <pc:docMk/>
          <pc:sldMk cId="4261049081" sldId="309"/>
        </pc:sldMkLst>
      </pc:sldChg>
      <pc:sldChg chg="del">
        <pc:chgData name="Runnion, Paul" userId="a672ca9d-b9e9-4a5e-b4dd-1e437cdb3e71" providerId="ADAL" clId="{CC664A51-2208-412F-B4DA-D95CD63F2D80}" dt="2025-07-22T21:13:55.093" v="417" actId="47"/>
        <pc:sldMkLst>
          <pc:docMk/>
          <pc:sldMk cId="3357636201" sldId="310"/>
        </pc:sldMkLst>
      </pc:sldChg>
      <pc:sldChg chg="del">
        <pc:chgData name="Runnion, Paul" userId="a672ca9d-b9e9-4a5e-b4dd-1e437cdb3e71" providerId="ADAL" clId="{CC664A51-2208-412F-B4DA-D95CD63F2D80}" dt="2025-07-22T21:13:55.093" v="417" actId="47"/>
        <pc:sldMkLst>
          <pc:docMk/>
          <pc:sldMk cId="3371725110" sldId="311"/>
        </pc:sldMkLst>
      </pc:sldChg>
      <pc:sldChg chg="del">
        <pc:chgData name="Runnion, Paul" userId="a672ca9d-b9e9-4a5e-b4dd-1e437cdb3e71" providerId="ADAL" clId="{CC664A51-2208-412F-B4DA-D95CD63F2D80}" dt="2025-07-22T21:13:55.093" v="417" actId="47"/>
        <pc:sldMkLst>
          <pc:docMk/>
          <pc:sldMk cId="3432142920" sldId="312"/>
        </pc:sldMkLst>
      </pc:sldChg>
      <pc:sldChg chg="del">
        <pc:chgData name="Runnion, Paul" userId="a672ca9d-b9e9-4a5e-b4dd-1e437cdb3e71" providerId="ADAL" clId="{CC664A51-2208-412F-B4DA-D95CD63F2D80}" dt="2025-07-22T21:13:55.093" v="417" actId="47"/>
        <pc:sldMkLst>
          <pc:docMk/>
          <pc:sldMk cId="1771501234" sldId="313"/>
        </pc:sldMkLst>
      </pc:sldChg>
      <pc:sldChg chg="del">
        <pc:chgData name="Runnion, Paul" userId="a672ca9d-b9e9-4a5e-b4dd-1e437cdb3e71" providerId="ADAL" clId="{CC664A51-2208-412F-B4DA-D95CD63F2D80}" dt="2025-07-22T21:13:55.093" v="417" actId="47"/>
        <pc:sldMkLst>
          <pc:docMk/>
          <pc:sldMk cId="3699244269" sldId="314"/>
        </pc:sldMkLst>
      </pc:sldChg>
      <pc:sldChg chg="del">
        <pc:chgData name="Runnion, Paul" userId="a672ca9d-b9e9-4a5e-b4dd-1e437cdb3e71" providerId="ADAL" clId="{CC664A51-2208-412F-B4DA-D95CD63F2D80}" dt="2025-07-22T21:13:55.093" v="417" actId="47"/>
        <pc:sldMkLst>
          <pc:docMk/>
          <pc:sldMk cId="2835601814" sldId="315"/>
        </pc:sldMkLst>
      </pc:sldChg>
      <pc:sldChg chg="del">
        <pc:chgData name="Runnion, Paul" userId="a672ca9d-b9e9-4a5e-b4dd-1e437cdb3e71" providerId="ADAL" clId="{CC664A51-2208-412F-B4DA-D95CD63F2D80}" dt="2025-07-22T21:13:55.093" v="417" actId="47"/>
        <pc:sldMkLst>
          <pc:docMk/>
          <pc:sldMk cId="2279712408" sldId="316"/>
        </pc:sldMkLst>
      </pc:sldChg>
      <pc:sldChg chg="del">
        <pc:chgData name="Runnion, Paul" userId="a672ca9d-b9e9-4a5e-b4dd-1e437cdb3e71" providerId="ADAL" clId="{CC664A51-2208-412F-B4DA-D95CD63F2D80}" dt="2025-07-22T21:13:55.093" v="417" actId="47"/>
        <pc:sldMkLst>
          <pc:docMk/>
          <pc:sldMk cId="3415170412" sldId="317"/>
        </pc:sldMkLst>
      </pc:sldChg>
      <pc:sldChg chg="del">
        <pc:chgData name="Runnion, Paul" userId="a672ca9d-b9e9-4a5e-b4dd-1e437cdb3e71" providerId="ADAL" clId="{CC664A51-2208-412F-B4DA-D95CD63F2D80}" dt="2025-07-22T21:13:55.093" v="417" actId="47"/>
        <pc:sldMkLst>
          <pc:docMk/>
          <pc:sldMk cId="2841131944" sldId="318"/>
        </pc:sldMkLst>
      </pc:sldChg>
      <pc:sldChg chg="del">
        <pc:chgData name="Runnion, Paul" userId="a672ca9d-b9e9-4a5e-b4dd-1e437cdb3e71" providerId="ADAL" clId="{CC664A51-2208-412F-B4DA-D95CD63F2D80}" dt="2025-07-22T21:13:55.093" v="417" actId="47"/>
        <pc:sldMkLst>
          <pc:docMk/>
          <pc:sldMk cId="4107851421" sldId="319"/>
        </pc:sldMkLst>
      </pc:sldChg>
      <pc:sldChg chg="del">
        <pc:chgData name="Runnion, Paul" userId="a672ca9d-b9e9-4a5e-b4dd-1e437cdb3e71" providerId="ADAL" clId="{CC664A51-2208-412F-B4DA-D95CD63F2D80}" dt="2025-07-22T21:13:55.093" v="417" actId="47"/>
        <pc:sldMkLst>
          <pc:docMk/>
          <pc:sldMk cId="1706733328" sldId="320"/>
        </pc:sldMkLst>
      </pc:sldChg>
      <pc:sldChg chg="del">
        <pc:chgData name="Runnion, Paul" userId="a672ca9d-b9e9-4a5e-b4dd-1e437cdb3e71" providerId="ADAL" clId="{CC664A51-2208-412F-B4DA-D95CD63F2D80}" dt="2025-07-22T21:13:55.093" v="417" actId="47"/>
        <pc:sldMkLst>
          <pc:docMk/>
          <pc:sldMk cId="1512088795" sldId="321"/>
        </pc:sldMkLst>
      </pc:sldChg>
      <pc:sldChg chg="del">
        <pc:chgData name="Runnion, Paul" userId="a672ca9d-b9e9-4a5e-b4dd-1e437cdb3e71" providerId="ADAL" clId="{CC664A51-2208-412F-B4DA-D95CD63F2D80}" dt="2025-07-22T21:13:55.093" v="417" actId="47"/>
        <pc:sldMkLst>
          <pc:docMk/>
          <pc:sldMk cId="3212222059" sldId="322"/>
        </pc:sldMkLst>
      </pc:sldChg>
      <pc:sldChg chg="del">
        <pc:chgData name="Runnion, Paul" userId="a672ca9d-b9e9-4a5e-b4dd-1e437cdb3e71" providerId="ADAL" clId="{CC664A51-2208-412F-B4DA-D95CD63F2D80}" dt="2025-07-22T21:13:55.093" v="417" actId="47"/>
        <pc:sldMkLst>
          <pc:docMk/>
          <pc:sldMk cId="4093373437" sldId="323"/>
        </pc:sldMkLst>
      </pc:sldChg>
      <pc:sldChg chg="del">
        <pc:chgData name="Runnion, Paul" userId="a672ca9d-b9e9-4a5e-b4dd-1e437cdb3e71" providerId="ADAL" clId="{CC664A51-2208-412F-B4DA-D95CD63F2D80}" dt="2025-07-22T21:13:55.093" v="417" actId="47"/>
        <pc:sldMkLst>
          <pc:docMk/>
          <pc:sldMk cId="1037254221" sldId="324"/>
        </pc:sldMkLst>
      </pc:sldChg>
      <pc:sldChg chg="del">
        <pc:chgData name="Runnion, Paul" userId="a672ca9d-b9e9-4a5e-b4dd-1e437cdb3e71" providerId="ADAL" clId="{CC664A51-2208-412F-B4DA-D95CD63F2D80}" dt="2025-07-22T21:13:55.093" v="417" actId="47"/>
        <pc:sldMkLst>
          <pc:docMk/>
          <pc:sldMk cId="894790719" sldId="325"/>
        </pc:sldMkLst>
      </pc:sldChg>
      <pc:sldChg chg="del">
        <pc:chgData name="Runnion, Paul" userId="a672ca9d-b9e9-4a5e-b4dd-1e437cdb3e71" providerId="ADAL" clId="{CC664A51-2208-412F-B4DA-D95CD63F2D80}" dt="2025-07-22T21:13:55.093" v="417" actId="47"/>
        <pc:sldMkLst>
          <pc:docMk/>
          <pc:sldMk cId="2809646065" sldId="326"/>
        </pc:sldMkLst>
      </pc:sldChg>
      <pc:sldChg chg="del">
        <pc:chgData name="Runnion, Paul" userId="a672ca9d-b9e9-4a5e-b4dd-1e437cdb3e71" providerId="ADAL" clId="{CC664A51-2208-412F-B4DA-D95CD63F2D80}" dt="2025-07-22T21:13:55.093" v="417" actId="47"/>
        <pc:sldMkLst>
          <pc:docMk/>
          <pc:sldMk cId="645802232" sldId="327"/>
        </pc:sldMkLst>
      </pc:sldChg>
      <pc:sldChg chg="del">
        <pc:chgData name="Runnion, Paul" userId="a672ca9d-b9e9-4a5e-b4dd-1e437cdb3e71" providerId="ADAL" clId="{CC664A51-2208-412F-B4DA-D95CD63F2D80}" dt="2025-07-22T21:13:55.093" v="417" actId="47"/>
        <pc:sldMkLst>
          <pc:docMk/>
          <pc:sldMk cId="10463579" sldId="328"/>
        </pc:sldMkLst>
      </pc:sldChg>
      <pc:sldChg chg="del">
        <pc:chgData name="Runnion, Paul" userId="a672ca9d-b9e9-4a5e-b4dd-1e437cdb3e71" providerId="ADAL" clId="{CC664A51-2208-412F-B4DA-D95CD63F2D80}" dt="2025-07-22T21:13:55.093" v="417" actId="47"/>
        <pc:sldMkLst>
          <pc:docMk/>
          <pc:sldMk cId="3193063077" sldId="329"/>
        </pc:sldMkLst>
      </pc:sldChg>
      <pc:sldChg chg="del">
        <pc:chgData name="Runnion, Paul" userId="a672ca9d-b9e9-4a5e-b4dd-1e437cdb3e71" providerId="ADAL" clId="{CC664A51-2208-412F-B4DA-D95CD63F2D80}" dt="2025-07-22T21:13:55.093" v="417" actId="47"/>
        <pc:sldMkLst>
          <pc:docMk/>
          <pc:sldMk cId="3290019744" sldId="330"/>
        </pc:sldMkLst>
      </pc:sldChg>
      <pc:sldChg chg="del">
        <pc:chgData name="Runnion, Paul" userId="a672ca9d-b9e9-4a5e-b4dd-1e437cdb3e71" providerId="ADAL" clId="{CC664A51-2208-412F-B4DA-D95CD63F2D80}" dt="2025-07-22T21:13:55.093" v="417" actId="47"/>
        <pc:sldMkLst>
          <pc:docMk/>
          <pc:sldMk cId="718444113" sldId="331"/>
        </pc:sldMkLst>
      </pc:sldChg>
      <pc:sldChg chg="del">
        <pc:chgData name="Runnion, Paul" userId="a672ca9d-b9e9-4a5e-b4dd-1e437cdb3e71" providerId="ADAL" clId="{CC664A51-2208-412F-B4DA-D95CD63F2D80}" dt="2025-07-22T21:13:55.093" v="417" actId="47"/>
        <pc:sldMkLst>
          <pc:docMk/>
          <pc:sldMk cId="1816334034" sldId="332"/>
        </pc:sldMkLst>
      </pc:sldChg>
      <pc:sldChg chg="del">
        <pc:chgData name="Runnion, Paul" userId="a672ca9d-b9e9-4a5e-b4dd-1e437cdb3e71" providerId="ADAL" clId="{CC664A51-2208-412F-B4DA-D95CD63F2D80}" dt="2025-07-22T21:13:55.093" v="417" actId="47"/>
        <pc:sldMkLst>
          <pc:docMk/>
          <pc:sldMk cId="2716395260" sldId="333"/>
        </pc:sldMkLst>
      </pc:sldChg>
      <pc:sldChg chg="del">
        <pc:chgData name="Runnion, Paul" userId="a672ca9d-b9e9-4a5e-b4dd-1e437cdb3e71" providerId="ADAL" clId="{CC664A51-2208-412F-B4DA-D95CD63F2D80}" dt="2025-07-22T21:13:55.093" v="417" actId="47"/>
        <pc:sldMkLst>
          <pc:docMk/>
          <pc:sldMk cId="1325191811" sldId="334"/>
        </pc:sldMkLst>
      </pc:sldChg>
      <pc:sldChg chg="del">
        <pc:chgData name="Runnion, Paul" userId="a672ca9d-b9e9-4a5e-b4dd-1e437cdb3e71" providerId="ADAL" clId="{CC664A51-2208-412F-B4DA-D95CD63F2D80}" dt="2025-07-22T21:13:55.093" v="417" actId="47"/>
        <pc:sldMkLst>
          <pc:docMk/>
          <pc:sldMk cId="1537498308" sldId="355"/>
        </pc:sldMkLst>
      </pc:sldChg>
      <pc:sldChg chg="modSp mod">
        <pc:chgData name="Runnion, Paul" userId="a672ca9d-b9e9-4a5e-b4dd-1e437cdb3e71" providerId="ADAL" clId="{CC664A51-2208-412F-B4DA-D95CD63F2D80}" dt="2025-07-22T21:12:42.764" v="365" actId="20577"/>
        <pc:sldMkLst>
          <pc:docMk/>
          <pc:sldMk cId="4014456432" sldId="395"/>
        </pc:sldMkLst>
        <pc:spChg chg="mod">
          <ac:chgData name="Runnion, Paul" userId="a672ca9d-b9e9-4a5e-b4dd-1e437cdb3e71" providerId="ADAL" clId="{CC664A51-2208-412F-B4DA-D95CD63F2D80}" dt="2025-07-22T21:12:42.764" v="365" actId="20577"/>
          <ac:spMkLst>
            <pc:docMk/>
            <pc:sldMk cId="4014456432" sldId="395"/>
            <ac:spMk id="5" creationId="{D0CEA354-2828-BDF4-039B-A701F81302E7}"/>
          </ac:spMkLst>
        </pc:spChg>
      </pc:sldChg>
      <pc:sldChg chg="del">
        <pc:chgData name="Runnion, Paul" userId="a672ca9d-b9e9-4a5e-b4dd-1e437cdb3e71" providerId="ADAL" clId="{CC664A51-2208-412F-B4DA-D95CD63F2D80}" dt="2025-07-22T21:13:55.093" v="417" actId="47"/>
        <pc:sldMkLst>
          <pc:docMk/>
          <pc:sldMk cId="21745185" sldId="397"/>
        </pc:sldMkLst>
      </pc:sldChg>
      <pc:sldChg chg="del">
        <pc:chgData name="Runnion, Paul" userId="a672ca9d-b9e9-4a5e-b4dd-1e437cdb3e71" providerId="ADAL" clId="{CC664A51-2208-412F-B4DA-D95CD63F2D80}" dt="2025-07-22T21:13:55.093" v="417" actId="47"/>
        <pc:sldMkLst>
          <pc:docMk/>
          <pc:sldMk cId="3340095540" sldId="398"/>
        </pc:sldMkLst>
      </pc:sldChg>
      <pc:sldChg chg="del">
        <pc:chgData name="Runnion, Paul" userId="a672ca9d-b9e9-4a5e-b4dd-1e437cdb3e71" providerId="ADAL" clId="{CC664A51-2208-412F-B4DA-D95CD63F2D80}" dt="2025-07-22T21:13:55.093" v="417" actId="47"/>
        <pc:sldMkLst>
          <pc:docMk/>
          <pc:sldMk cId="4119620872" sldId="399"/>
        </pc:sldMkLst>
      </pc:sldChg>
      <pc:sldChg chg="del">
        <pc:chgData name="Runnion, Paul" userId="a672ca9d-b9e9-4a5e-b4dd-1e437cdb3e71" providerId="ADAL" clId="{CC664A51-2208-412F-B4DA-D95CD63F2D80}" dt="2025-07-22T21:13:55.093" v="417" actId="47"/>
        <pc:sldMkLst>
          <pc:docMk/>
          <pc:sldMk cId="4238357748" sldId="400"/>
        </pc:sldMkLst>
      </pc:sldChg>
      <pc:sldChg chg="del">
        <pc:chgData name="Runnion, Paul" userId="a672ca9d-b9e9-4a5e-b4dd-1e437cdb3e71" providerId="ADAL" clId="{CC664A51-2208-412F-B4DA-D95CD63F2D80}" dt="2025-07-22T21:13:55.093" v="417" actId="47"/>
        <pc:sldMkLst>
          <pc:docMk/>
          <pc:sldMk cId="1406187751" sldId="402"/>
        </pc:sldMkLst>
      </pc:sldChg>
      <pc:sldChg chg="del">
        <pc:chgData name="Runnion, Paul" userId="a672ca9d-b9e9-4a5e-b4dd-1e437cdb3e71" providerId="ADAL" clId="{CC664A51-2208-412F-B4DA-D95CD63F2D80}" dt="2025-07-22T21:13:55.093" v="417" actId="47"/>
        <pc:sldMkLst>
          <pc:docMk/>
          <pc:sldMk cId="3490898715" sldId="407"/>
        </pc:sldMkLst>
      </pc:sldChg>
      <pc:sldChg chg="del">
        <pc:chgData name="Runnion, Paul" userId="a672ca9d-b9e9-4a5e-b4dd-1e437cdb3e71" providerId="ADAL" clId="{CC664A51-2208-412F-B4DA-D95CD63F2D80}" dt="2025-07-22T21:13:55.093" v="417" actId="47"/>
        <pc:sldMkLst>
          <pc:docMk/>
          <pc:sldMk cId="1343836880" sldId="408"/>
        </pc:sldMkLst>
      </pc:sldChg>
      <pc:sldChg chg="modSp mod">
        <pc:chgData name="Runnion, Paul" userId="a672ca9d-b9e9-4a5e-b4dd-1e437cdb3e71" providerId="ADAL" clId="{CC664A51-2208-412F-B4DA-D95CD63F2D80}" dt="2025-07-22T21:13:59.446" v="421" actId="20577"/>
        <pc:sldMkLst>
          <pc:docMk/>
          <pc:sldMk cId="923578979" sldId="409"/>
        </pc:sldMkLst>
        <pc:spChg chg="mod">
          <ac:chgData name="Runnion, Paul" userId="a672ca9d-b9e9-4a5e-b4dd-1e437cdb3e71" providerId="ADAL" clId="{CC664A51-2208-412F-B4DA-D95CD63F2D80}" dt="2025-07-22T21:13:59.446" v="421" actId="20577"/>
          <ac:spMkLst>
            <pc:docMk/>
            <pc:sldMk cId="923578979" sldId="409"/>
            <ac:spMk id="2" creationId="{182B2681-B898-5D63-C18D-1E24758DCC7A}"/>
          </ac:spMkLst>
        </pc:spChg>
      </pc:sldChg>
      <pc:sldChg chg="modSp mod">
        <pc:chgData name="Runnion, Paul" userId="a672ca9d-b9e9-4a5e-b4dd-1e437cdb3e71" providerId="ADAL" clId="{CC664A51-2208-412F-B4DA-D95CD63F2D80}" dt="2025-07-22T21:14:07.395" v="422" actId="20577"/>
        <pc:sldMkLst>
          <pc:docMk/>
          <pc:sldMk cId="3831272432" sldId="410"/>
        </pc:sldMkLst>
        <pc:spChg chg="mod">
          <ac:chgData name="Runnion, Paul" userId="a672ca9d-b9e9-4a5e-b4dd-1e437cdb3e71" providerId="ADAL" clId="{CC664A51-2208-412F-B4DA-D95CD63F2D80}" dt="2025-07-22T21:14:07.395" v="422" actId="20577"/>
          <ac:spMkLst>
            <pc:docMk/>
            <pc:sldMk cId="3831272432" sldId="410"/>
            <ac:spMk id="2" creationId="{5717EBC2-1052-35EA-DC68-98DF34FD1D58}"/>
          </ac:spMkLst>
        </pc:spChg>
      </pc:sldChg>
      <pc:sldChg chg="modSp del mod">
        <pc:chgData name="Runnion, Paul" userId="a672ca9d-b9e9-4a5e-b4dd-1e437cdb3e71" providerId="ADAL" clId="{CC664A51-2208-412F-B4DA-D95CD63F2D80}" dt="2025-07-22T21:13:55.093" v="417" actId="47"/>
        <pc:sldMkLst>
          <pc:docMk/>
          <pc:sldMk cId="2515455511" sldId="411"/>
        </pc:sldMkLst>
        <pc:spChg chg="mod">
          <ac:chgData name="Runnion, Paul" userId="a672ca9d-b9e9-4a5e-b4dd-1e437cdb3e71" providerId="ADAL" clId="{CC664A51-2208-412F-B4DA-D95CD63F2D80}" dt="2025-07-22T21:12:58.208" v="386" actId="20577"/>
          <ac:spMkLst>
            <pc:docMk/>
            <pc:sldMk cId="2515455511" sldId="411"/>
            <ac:spMk id="2" creationId="{790F4775-4A72-3DA4-001A-2D77BD48BC80}"/>
          </ac:spMkLst>
        </pc:spChg>
      </pc:sldChg>
      <pc:sldChg chg="del">
        <pc:chgData name="Runnion, Paul" userId="a672ca9d-b9e9-4a5e-b4dd-1e437cdb3e71" providerId="ADAL" clId="{CC664A51-2208-412F-B4DA-D95CD63F2D80}" dt="2025-07-22T21:13:55.093" v="417" actId="47"/>
        <pc:sldMkLst>
          <pc:docMk/>
          <pc:sldMk cId="397288378" sldId="412"/>
        </pc:sldMkLst>
      </pc:sldChg>
      <pc:sldChg chg="del">
        <pc:chgData name="Runnion, Paul" userId="a672ca9d-b9e9-4a5e-b4dd-1e437cdb3e71" providerId="ADAL" clId="{CC664A51-2208-412F-B4DA-D95CD63F2D80}" dt="2025-07-22T21:13:55.093" v="417" actId="47"/>
        <pc:sldMkLst>
          <pc:docMk/>
          <pc:sldMk cId="3813587108" sldId="413"/>
        </pc:sldMkLst>
      </pc:sldChg>
      <pc:sldChg chg="del">
        <pc:chgData name="Runnion, Paul" userId="a672ca9d-b9e9-4a5e-b4dd-1e437cdb3e71" providerId="ADAL" clId="{CC664A51-2208-412F-B4DA-D95CD63F2D80}" dt="2025-07-22T21:13:55.093" v="417" actId="47"/>
        <pc:sldMkLst>
          <pc:docMk/>
          <pc:sldMk cId="3197332237" sldId="414"/>
        </pc:sldMkLst>
      </pc:sldChg>
      <pc:sldChg chg="del">
        <pc:chgData name="Runnion, Paul" userId="a672ca9d-b9e9-4a5e-b4dd-1e437cdb3e71" providerId="ADAL" clId="{CC664A51-2208-412F-B4DA-D95CD63F2D80}" dt="2025-07-22T21:13:55.093" v="417" actId="47"/>
        <pc:sldMkLst>
          <pc:docMk/>
          <pc:sldMk cId="2568605379" sldId="423"/>
        </pc:sldMkLst>
      </pc:sldChg>
      <pc:sldChg chg="del">
        <pc:chgData name="Runnion, Paul" userId="a672ca9d-b9e9-4a5e-b4dd-1e437cdb3e71" providerId="ADAL" clId="{CC664A51-2208-412F-B4DA-D95CD63F2D80}" dt="2025-07-22T21:13:55.093" v="417" actId="47"/>
        <pc:sldMkLst>
          <pc:docMk/>
          <pc:sldMk cId="2197353980" sldId="445"/>
        </pc:sldMkLst>
      </pc:sldChg>
      <pc:sldChg chg="del">
        <pc:chgData name="Runnion, Paul" userId="a672ca9d-b9e9-4a5e-b4dd-1e437cdb3e71" providerId="ADAL" clId="{CC664A51-2208-412F-B4DA-D95CD63F2D80}" dt="2025-07-22T21:13:55.093" v="417" actId="47"/>
        <pc:sldMkLst>
          <pc:docMk/>
          <pc:sldMk cId="1140382189" sldId="476"/>
        </pc:sldMkLst>
      </pc:sldChg>
      <pc:sldChg chg="del">
        <pc:chgData name="Runnion, Paul" userId="a672ca9d-b9e9-4a5e-b4dd-1e437cdb3e71" providerId="ADAL" clId="{CC664A51-2208-412F-B4DA-D95CD63F2D80}" dt="2025-07-22T21:13:55.093" v="417" actId="47"/>
        <pc:sldMkLst>
          <pc:docMk/>
          <pc:sldMk cId="2139910003" sldId="477"/>
        </pc:sldMkLst>
      </pc:sldChg>
      <pc:sldChg chg="del">
        <pc:chgData name="Runnion, Paul" userId="a672ca9d-b9e9-4a5e-b4dd-1e437cdb3e71" providerId="ADAL" clId="{CC664A51-2208-412F-B4DA-D95CD63F2D80}" dt="2025-07-22T21:13:55.093" v="417" actId="47"/>
        <pc:sldMkLst>
          <pc:docMk/>
          <pc:sldMk cId="2684329186" sldId="480"/>
        </pc:sldMkLst>
      </pc:sldChg>
      <pc:sldChg chg="del">
        <pc:chgData name="Runnion, Paul" userId="a672ca9d-b9e9-4a5e-b4dd-1e437cdb3e71" providerId="ADAL" clId="{CC664A51-2208-412F-B4DA-D95CD63F2D80}" dt="2025-07-22T21:13:55.093" v="417" actId="47"/>
        <pc:sldMkLst>
          <pc:docMk/>
          <pc:sldMk cId="3479729601" sldId="481"/>
        </pc:sldMkLst>
      </pc:sldChg>
      <pc:sldChg chg="del">
        <pc:chgData name="Runnion, Paul" userId="a672ca9d-b9e9-4a5e-b4dd-1e437cdb3e71" providerId="ADAL" clId="{CC664A51-2208-412F-B4DA-D95CD63F2D80}" dt="2025-07-22T21:13:55.093" v="417" actId="47"/>
        <pc:sldMkLst>
          <pc:docMk/>
          <pc:sldMk cId="2576549962" sldId="482"/>
        </pc:sldMkLst>
      </pc:sldChg>
      <pc:sldChg chg="del">
        <pc:chgData name="Runnion, Paul" userId="a672ca9d-b9e9-4a5e-b4dd-1e437cdb3e71" providerId="ADAL" clId="{CC664A51-2208-412F-B4DA-D95CD63F2D80}" dt="2025-07-22T21:13:55.093" v="417" actId="47"/>
        <pc:sldMkLst>
          <pc:docMk/>
          <pc:sldMk cId="3282153666" sldId="483"/>
        </pc:sldMkLst>
      </pc:sldChg>
      <pc:sldChg chg="del">
        <pc:chgData name="Runnion, Paul" userId="a672ca9d-b9e9-4a5e-b4dd-1e437cdb3e71" providerId="ADAL" clId="{CC664A51-2208-412F-B4DA-D95CD63F2D80}" dt="2025-07-22T21:13:55.093" v="417" actId="47"/>
        <pc:sldMkLst>
          <pc:docMk/>
          <pc:sldMk cId="4120399726" sldId="484"/>
        </pc:sldMkLst>
      </pc:sldChg>
      <pc:sldChg chg="del">
        <pc:chgData name="Runnion, Paul" userId="a672ca9d-b9e9-4a5e-b4dd-1e437cdb3e71" providerId="ADAL" clId="{CC664A51-2208-412F-B4DA-D95CD63F2D80}" dt="2025-07-22T21:13:55.093" v="417" actId="47"/>
        <pc:sldMkLst>
          <pc:docMk/>
          <pc:sldMk cId="3484590576" sldId="485"/>
        </pc:sldMkLst>
      </pc:sldChg>
      <pc:sldChg chg="del">
        <pc:chgData name="Runnion, Paul" userId="a672ca9d-b9e9-4a5e-b4dd-1e437cdb3e71" providerId="ADAL" clId="{CC664A51-2208-412F-B4DA-D95CD63F2D80}" dt="2025-07-22T21:13:55.093" v="417" actId="47"/>
        <pc:sldMkLst>
          <pc:docMk/>
          <pc:sldMk cId="2572777000" sldId="486"/>
        </pc:sldMkLst>
      </pc:sldChg>
      <pc:sldChg chg="del">
        <pc:chgData name="Runnion, Paul" userId="a672ca9d-b9e9-4a5e-b4dd-1e437cdb3e71" providerId="ADAL" clId="{CC664A51-2208-412F-B4DA-D95CD63F2D80}" dt="2025-07-22T21:13:55.093" v="417" actId="47"/>
        <pc:sldMkLst>
          <pc:docMk/>
          <pc:sldMk cId="175931481" sldId="487"/>
        </pc:sldMkLst>
      </pc:sldChg>
      <pc:sldChg chg="del">
        <pc:chgData name="Runnion, Paul" userId="a672ca9d-b9e9-4a5e-b4dd-1e437cdb3e71" providerId="ADAL" clId="{CC664A51-2208-412F-B4DA-D95CD63F2D80}" dt="2025-07-22T21:13:55.093" v="417" actId="47"/>
        <pc:sldMkLst>
          <pc:docMk/>
          <pc:sldMk cId="3508631930" sldId="559"/>
        </pc:sldMkLst>
      </pc:sldChg>
      <pc:sldChg chg="del">
        <pc:chgData name="Runnion, Paul" userId="a672ca9d-b9e9-4a5e-b4dd-1e437cdb3e71" providerId="ADAL" clId="{CC664A51-2208-412F-B4DA-D95CD63F2D80}" dt="2025-07-22T21:13:55.093" v="417" actId="47"/>
        <pc:sldMkLst>
          <pc:docMk/>
          <pc:sldMk cId="482372897" sldId="569"/>
        </pc:sldMkLst>
      </pc:sldChg>
      <pc:sldChg chg="del">
        <pc:chgData name="Runnion, Paul" userId="a672ca9d-b9e9-4a5e-b4dd-1e437cdb3e71" providerId="ADAL" clId="{CC664A51-2208-412F-B4DA-D95CD63F2D80}" dt="2025-07-22T21:13:55.093" v="417" actId="47"/>
        <pc:sldMkLst>
          <pc:docMk/>
          <pc:sldMk cId="3374439583" sldId="570"/>
        </pc:sldMkLst>
      </pc:sldChg>
      <pc:sldChg chg="del">
        <pc:chgData name="Runnion, Paul" userId="a672ca9d-b9e9-4a5e-b4dd-1e437cdb3e71" providerId="ADAL" clId="{CC664A51-2208-412F-B4DA-D95CD63F2D80}" dt="2025-07-22T21:13:55.093" v="417" actId="47"/>
        <pc:sldMkLst>
          <pc:docMk/>
          <pc:sldMk cId="1047169908" sldId="573"/>
        </pc:sldMkLst>
      </pc:sldChg>
      <pc:sldChg chg="del">
        <pc:chgData name="Runnion, Paul" userId="a672ca9d-b9e9-4a5e-b4dd-1e437cdb3e71" providerId="ADAL" clId="{CC664A51-2208-412F-B4DA-D95CD63F2D80}" dt="2025-07-22T21:13:55.093" v="417" actId="47"/>
        <pc:sldMkLst>
          <pc:docMk/>
          <pc:sldMk cId="4238358949" sldId="576"/>
        </pc:sldMkLst>
      </pc:sldChg>
      <pc:sldChg chg="del">
        <pc:chgData name="Runnion, Paul" userId="a672ca9d-b9e9-4a5e-b4dd-1e437cdb3e71" providerId="ADAL" clId="{CC664A51-2208-412F-B4DA-D95CD63F2D80}" dt="2025-07-22T21:13:55.093" v="417" actId="47"/>
        <pc:sldMkLst>
          <pc:docMk/>
          <pc:sldMk cId="943497097" sldId="579"/>
        </pc:sldMkLst>
      </pc:sldChg>
      <pc:sldChg chg="del">
        <pc:chgData name="Runnion, Paul" userId="a672ca9d-b9e9-4a5e-b4dd-1e437cdb3e71" providerId="ADAL" clId="{CC664A51-2208-412F-B4DA-D95CD63F2D80}" dt="2025-07-22T21:13:55.093" v="417" actId="47"/>
        <pc:sldMkLst>
          <pc:docMk/>
          <pc:sldMk cId="1775862445" sldId="580"/>
        </pc:sldMkLst>
      </pc:sldChg>
      <pc:sldChg chg="del">
        <pc:chgData name="Runnion, Paul" userId="a672ca9d-b9e9-4a5e-b4dd-1e437cdb3e71" providerId="ADAL" clId="{CC664A51-2208-412F-B4DA-D95CD63F2D80}" dt="2025-07-22T21:13:55.093" v="417" actId="47"/>
        <pc:sldMkLst>
          <pc:docMk/>
          <pc:sldMk cId="4250471293" sldId="582"/>
        </pc:sldMkLst>
      </pc:sldChg>
      <pc:sldChg chg="del">
        <pc:chgData name="Runnion, Paul" userId="a672ca9d-b9e9-4a5e-b4dd-1e437cdb3e71" providerId="ADAL" clId="{CC664A51-2208-412F-B4DA-D95CD63F2D80}" dt="2025-07-22T21:13:55.093" v="417" actId="47"/>
        <pc:sldMkLst>
          <pc:docMk/>
          <pc:sldMk cId="3213571882" sldId="583"/>
        </pc:sldMkLst>
      </pc:sldChg>
      <pc:sldChg chg="del">
        <pc:chgData name="Runnion, Paul" userId="a672ca9d-b9e9-4a5e-b4dd-1e437cdb3e71" providerId="ADAL" clId="{CC664A51-2208-412F-B4DA-D95CD63F2D80}" dt="2025-07-22T21:13:55.093" v="417" actId="47"/>
        <pc:sldMkLst>
          <pc:docMk/>
          <pc:sldMk cId="3735374349" sldId="584"/>
        </pc:sldMkLst>
      </pc:sldChg>
      <pc:sldChg chg="del">
        <pc:chgData name="Runnion, Paul" userId="a672ca9d-b9e9-4a5e-b4dd-1e437cdb3e71" providerId="ADAL" clId="{CC664A51-2208-412F-B4DA-D95CD63F2D80}" dt="2025-07-22T21:13:55.093" v="417" actId="47"/>
        <pc:sldMkLst>
          <pc:docMk/>
          <pc:sldMk cId="558311015" sldId="27608"/>
        </pc:sldMkLst>
      </pc:sldChg>
      <pc:sldChg chg="del">
        <pc:chgData name="Runnion, Paul" userId="a672ca9d-b9e9-4a5e-b4dd-1e437cdb3e71" providerId="ADAL" clId="{CC664A51-2208-412F-B4DA-D95CD63F2D80}" dt="2025-07-22T21:13:55.093" v="417" actId="47"/>
        <pc:sldMkLst>
          <pc:docMk/>
          <pc:sldMk cId="1567102591" sldId="27609"/>
        </pc:sldMkLst>
      </pc:sldChg>
      <pc:sldChg chg="del">
        <pc:chgData name="Runnion, Paul" userId="a672ca9d-b9e9-4a5e-b4dd-1e437cdb3e71" providerId="ADAL" clId="{CC664A51-2208-412F-B4DA-D95CD63F2D80}" dt="2025-07-22T21:13:55.093" v="417" actId="47"/>
        <pc:sldMkLst>
          <pc:docMk/>
          <pc:sldMk cId="1225840388" sldId="27610"/>
        </pc:sldMkLst>
      </pc:sldChg>
      <pc:sldChg chg="del">
        <pc:chgData name="Runnion, Paul" userId="a672ca9d-b9e9-4a5e-b4dd-1e437cdb3e71" providerId="ADAL" clId="{CC664A51-2208-412F-B4DA-D95CD63F2D80}" dt="2025-07-22T21:13:55.093" v="417" actId="47"/>
        <pc:sldMkLst>
          <pc:docMk/>
          <pc:sldMk cId="2391684801" sldId="27611"/>
        </pc:sldMkLst>
      </pc:sldChg>
      <pc:sldChg chg="del">
        <pc:chgData name="Runnion, Paul" userId="a672ca9d-b9e9-4a5e-b4dd-1e437cdb3e71" providerId="ADAL" clId="{CC664A51-2208-412F-B4DA-D95CD63F2D80}" dt="2025-07-22T21:13:55.093" v="417" actId="47"/>
        <pc:sldMkLst>
          <pc:docMk/>
          <pc:sldMk cId="2415157833" sldId="27612"/>
        </pc:sldMkLst>
      </pc:sldChg>
      <pc:sldChg chg="new del">
        <pc:chgData name="Runnion, Paul" userId="a672ca9d-b9e9-4a5e-b4dd-1e437cdb3e71" providerId="ADAL" clId="{CC664A51-2208-412F-B4DA-D95CD63F2D80}" dt="2025-07-22T21:08:50.822" v="5" actId="47"/>
        <pc:sldMkLst>
          <pc:docMk/>
          <pc:sldMk cId="1065493427" sldId="27613"/>
        </pc:sldMkLst>
      </pc:sldChg>
      <pc:sldChg chg="modSp add mod">
        <pc:chgData name="Runnion, Paul" userId="a672ca9d-b9e9-4a5e-b4dd-1e437cdb3e71" providerId="ADAL" clId="{CC664A51-2208-412F-B4DA-D95CD63F2D80}" dt="2025-07-22T21:27:58.636" v="822" actId="20577"/>
        <pc:sldMkLst>
          <pc:docMk/>
          <pc:sldMk cId="3569933766" sldId="27614"/>
        </pc:sldMkLst>
        <pc:spChg chg="mod">
          <ac:chgData name="Runnion, Paul" userId="a672ca9d-b9e9-4a5e-b4dd-1e437cdb3e71" providerId="ADAL" clId="{CC664A51-2208-412F-B4DA-D95CD63F2D80}" dt="2025-07-22T21:10:35.825" v="48" actId="20577"/>
          <ac:spMkLst>
            <pc:docMk/>
            <pc:sldMk cId="3569933766" sldId="27614"/>
            <ac:spMk id="5" creationId="{DC553379-A108-35FD-8B75-3589A4837452}"/>
          </ac:spMkLst>
        </pc:spChg>
        <pc:spChg chg="mod">
          <ac:chgData name="Runnion, Paul" userId="a672ca9d-b9e9-4a5e-b4dd-1e437cdb3e71" providerId="ADAL" clId="{CC664A51-2208-412F-B4DA-D95CD63F2D80}" dt="2025-07-22T21:27:58.636" v="822" actId="20577"/>
          <ac:spMkLst>
            <pc:docMk/>
            <pc:sldMk cId="3569933766" sldId="27614"/>
            <ac:spMk id="7" creationId="{BBA80D0C-A4E8-48BE-A889-DACE5D733C09}"/>
          </ac:spMkLst>
        </pc:spChg>
      </pc:sldChg>
      <pc:sldChg chg="modSp add mod">
        <pc:chgData name="Runnion, Paul" userId="a672ca9d-b9e9-4a5e-b4dd-1e437cdb3e71" providerId="ADAL" clId="{CC664A51-2208-412F-B4DA-D95CD63F2D80}" dt="2025-07-22T21:13:40.495" v="416" actId="20577"/>
        <pc:sldMkLst>
          <pc:docMk/>
          <pc:sldMk cId="2671081657" sldId="27615"/>
        </pc:sldMkLst>
        <pc:spChg chg="mod">
          <ac:chgData name="Runnion, Paul" userId="a672ca9d-b9e9-4a5e-b4dd-1e437cdb3e71" providerId="ADAL" clId="{CC664A51-2208-412F-B4DA-D95CD63F2D80}" dt="2025-07-22T21:13:36.663" v="405" actId="20577"/>
          <ac:spMkLst>
            <pc:docMk/>
            <pc:sldMk cId="2671081657" sldId="27615"/>
            <ac:spMk id="2" creationId="{6C5E9169-1AD4-4A4E-C0A1-DB62725DDD37}"/>
          </ac:spMkLst>
        </pc:spChg>
        <pc:spChg chg="mod">
          <ac:chgData name="Runnion, Paul" userId="a672ca9d-b9e9-4a5e-b4dd-1e437cdb3e71" providerId="ADAL" clId="{CC664A51-2208-412F-B4DA-D95CD63F2D80}" dt="2025-07-22T21:13:40.495" v="416" actId="20577"/>
          <ac:spMkLst>
            <pc:docMk/>
            <pc:sldMk cId="2671081657" sldId="27615"/>
            <ac:spMk id="5" creationId="{A636F707-30CF-CEC4-6898-4AB05EF19A8D}"/>
          </ac:spMkLst>
        </pc:spChg>
      </pc:sldChg>
      <pc:sldChg chg="new del">
        <pc:chgData name="Runnion, Paul" userId="a672ca9d-b9e9-4a5e-b4dd-1e437cdb3e71" providerId="ADAL" clId="{CC664A51-2208-412F-B4DA-D95CD63F2D80}" dt="2025-07-22T21:19:12.054" v="595" actId="47"/>
        <pc:sldMkLst>
          <pc:docMk/>
          <pc:sldMk cId="816076564" sldId="27616"/>
        </pc:sldMkLst>
      </pc:sldChg>
      <pc:sldChg chg="add del">
        <pc:chgData name="Runnion, Paul" userId="a672ca9d-b9e9-4a5e-b4dd-1e437cdb3e71" providerId="ADAL" clId="{CC664A51-2208-412F-B4DA-D95CD63F2D80}" dt="2025-07-22T21:14:46.872" v="425"/>
        <pc:sldMkLst>
          <pc:docMk/>
          <pc:sldMk cId="3472579820" sldId="27617"/>
        </pc:sldMkLst>
      </pc:sldChg>
      <pc:sldChg chg="modSp add mod">
        <pc:chgData name="Runnion, Paul" userId="a672ca9d-b9e9-4a5e-b4dd-1e437cdb3e71" providerId="ADAL" clId="{CC664A51-2208-412F-B4DA-D95CD63F2D80}" dt="2025-07-22T21:19:09.486" v="594" actId="20577"/>
        <pc:sldMkLst>
          <pc:docMk/>
          <pc:sldMk cId="3748805764" sldId="27617"/>
        </pc:sldMkLst>
        <pc:spChg chg="mod">
          <ac:chgData name="Runnion, Paul" userId="a672ca9d-b9e9-4a5e-b4dd-1e437cdb3e71" providerId="ADAL" clId="{CC664A51-2208-412F-B4DA-D95CD63F2D80}" dt="2025-07-22T21:18:16.679" v="489" actId="20577"/>
          <ac:spMkLst>
            <pc:docMk/>
            <pc:sldMk cId="3748805764" sldId="27617"/>
            <ac:spMk id="5" creationId="{456B789E-EF6C-D0A5-0C9F-D43F52F5359C}"/>
          </ac:spMkLst>
        </pc:spChg>
        <pc:spChg chg="mod">
          <ac:chgData name="Runnion, Paul" userId="a672ca9d-b9e9-4a5e-b4dd-1e437cdb3e71" providerId="ADAL" clId="{CC664A51-2208-412F-B4DA-D95CD63F2D80}" dt="2025-07-22T21:19:09.486" v="594" actId="20577"/>
          <ac:spMkLst>
            <pc:docMk/>
            <pc:sldMk cId="3748805764" sldId="27617"/>
            <ac:spMk id="7" creationId="{DEC043E9-BB60-9B53-5F66-D72A17FBAE06}"/>
          </ac:spMkLst>
        </pc:spChg>
      </pc:sldChg>
      <pc:sldChg chg="new del">
        <pc:chgData name="Runnion, Paul" userId="a672ca9d-b9e9-4a5e-b4dd-1e437cdb3e71" providerId="ADAL" clId="{CC664A51-2208-412F-B4DA-D95CD63F2D80}" dt="2025-07-22T21:19:22.750" v="598" actId="47"/>
        <pc:sldMkLst>
          <pc:docMk/>
          <pc:sldMk cId="2998557325" sldId="27618"/>
        </pc:sldMkLst>
      </pc:sldChg>
      <pc:sldChg chg="modSp add mod">
        <pc:chgData name="Runnion, Paul" userId="a672ca9d-b9e9-4a5e-b4dd-1e437cdb3e71" providerId="ADAL" clId="{CC664A51-2208-412F-B4DA-D95CD63F2D80}" dt="2025-07-22T21:23:52.865" v="779" actId="20577"/>
        <pc:sldMkLst>
          <pc:docMk/>
          <pc:sldMk cId="2095056099" sldId="27619"/>
        </pc:sldMkLst>
        <pc:spChg chg="mod">
          <ac:chgData name="Runnion, Paul" userId="a672ca9d-b9e9-4a5e-b4dd-1e437cdb3e71" providerId="ADAL" clId="{CC664A51-2208-412F-B4DA-D95CD63F2D80}" dt="2025-07-22T21:22:45.142" v="646" actId="20577"/>
          <ac:spMkLst>
            <pc:docMk/>
            <pc:sldMk cId="2095056099" sldId="27619"/>
            <ac:spMk id="5" creationId="{0A24EB63-4812-8F5E-EFDF-E946ED79C977}"/>
          </ac:spMkLst>
        </pc:spChg>
        <pc:spChg chg="mod">
          <ac:chgData name="Runnion, Paul" userId="a672ca9d-b9e9-4a5e-b4dd-1e437cdb3e71" providerId="ADAL" clId="{CC664A51-2208-412F-B4DA-D95CD63F2D80}" dt="2025-07-22T21:23:52.865" v="779" actId="20577"/>
          <ac:spMkLst>
            <pc:docMk/>
            <pc:sldMk cId="2095056099" sldId="27619"/>
            <ac:spMk id="7" creationId="{5787FFE2-C783-6787-D788-ABFC2374F06E}"/>
          </ac:spMkLst>
        </pc:spChg>
      </pc:sldChg>
      <pc:sldChg chg="modSp add mod">
        <pc:chgData name="Runnion, Paul" userId="a672ca9d-b9e9-4a5e-b4dd-1e437cdb3e71" providerId="ADAL" clId="{CC664A51-2208-412F-B4DA-D95CD63F2D80}" dt="2025-07-22T21:20:33.221" v="610" actId="2711"/>
        <pc:sldMkLst>
          <pc:docMk/>
          <pc:sldMk cId="3283833168" sldId="27620"/>
        </pc:sldMkLst>
        <pc:spChg chg="mod">
          <ac:chgData name="Runnion, Paul" userId="a672ca9d-b9e9-4a5e-b4dd-1e437cdb3e71" providerId="ADAL" clId="{CC664A51-2208-412F-B4DA-D95CD63F2D80}" dt="2025-07-22T21:19:34.101" v="605" actId="20577"/>
          <ac:spMkLst>
            <pc:docMk/>
            <pc:sldMk cId="3283833168" sldId="27620"/>
            <ac:spMk id="5" creationId="{E605E5FC-783B-6C51-86B0-64ED7FEC39F1}"/>
          </ac:spMkLst>
        </pc:spChg>
        <pc:spChg chg="mod">
          <ac:chgData name="Runnion, Paul" userId="a672ca9d-b9e9-4a5e-b4dd-1e437cdb3e71" providerId="ADAL" clId="{CC664A51-2208-412F-B4DA-D95CD63F2D80}" dt="2025-07-22T21:20:33.221" v="610" actId="2711"/>
          <ac:spMkLst>
            <pc:docMk/>
            <pc:sldMk cId="3283833168" sldId="27620"/>
            <ac:spMk id="7" creationId="{706A2EA8-0190-FC43-D5BC-4A077954F4F3}"/>
          </ac:spMkLst>
        </pc:spChg>
      </pc:sldChg>
      <pc:sldChg chg="new del">
        <pc:chgData name="Runnion, Paul" userId="a672ca9d-b9e9-4a5e-b4dd-1e437cdb3e71" providerId="ADAL" clId="{CC664A51-2208-412F-B4DA-D95CD63F2D80}" dt="2025-07-22T21:28:43.358" v="825" actId="47"/>
        <pc:sldMkLst>
          <pc:docMk/>
          <pc:sldMk cId="918876700" sldId="27621"/>
        </pc:sldMkLst>
      </pc:sldChg>
      <pc:sldChg chg="modSp add mod">
        <pc:chgData name="Runnion, Paul" userId="a672ca9d-b9e9-4a5e-b4dd-1e437cdb3e71" providerId="ADAL" clId="{CC664A51-2208-412F-B4DA-D95CD63F2D80}" dt="2025-07-22T21:29:12.610" v="922" actId="20577"/>
        <pc:sldMkLst>
          <pc:docMk/>
          <pc:sldMk cId="2165939041" sldId="27622"/>
        </pc:sldMkLst>
        <pc:spChg chg="mod">
          <ac:chgData name="Runnion, Paul" userId="a672ca9d-b9e9-4a5e-b4dd-1e437cdb3e71" providerId="ADAL" clId="{CC664A51-2208-412F-B4DA-D95CD63F2D80}" dt="2025-07-22T21:28:50.917" v="854" actId="20577"/>
          <ac:spMkLst>
            <pc:docMk/>
            <pc:sldMk cId="2165939041" sldId="27622"/>
            <ac:spMk id="5" creationId="{A15F42ED-2654-E01A-3FB2-2F960E5D51A2}"/>
          </ac:spMkLst>
        </pc:spChg>
        <pc:spChg chg="mod">
          <ac:chgData name="Runnion, Paul" userId="a672ca9d-b9e9-4a5e-b4dd-1e437cdb3e71" providerId="ADAL" clId="{CC664A51-2208-412F-B4DA-D95CD63F2D80}" dt="2025-07-22T21:29:12.610" v="922" actId="20577"/>
          <ac:spMkLst>
            <pc:docMk/>
            <pc:sldMk cId="2165939041" sldId="27622"/>
            <ac:spMk id="7" creationId="{CD2D87FC-B415-F2AF-4D38-52AE58080859}"/>
          </ac:spMkLst>
        </pc:spChg>
      </pc:sldChg>
      <pc:sldMasterChg chg="delSldLayout">
        <pc:chgData name="Runnion, Paul" userId="a672ca9d-b9e9-4a5e-b4dd-1e437cdb3e71" providerId="ADAL" clId="{CC664A51-2208-412F-B4DA-D95CD63F2D80}" dt="2025-07-22T21:13:55.093" v="417" actId="47"/>
        <pc:sldMasterMkLst>
          <pc:docMk/>
          <pc:sldMasterMk cId="1667809584" sldId="2147483837"/>
        </pc:sldMasterMkLst>
        <pc:sldLayoutChg chg="del">
          <pc:chgData name="Runnion, Paul" userId="a672ca9d-b9e9-4a5e-b4dd-1e437cdb3e71" providerId="ADAL" clId="{CC664A51-2208-412F-B4DA-D95CD63F2D80}" dt="2025-07-22T21:13:55.093" v="417" actId="47"/>
          <pc:sldLayoutMkLst>
            <pc:docMk/>
            <pc:sldMasterMk cId="1667809584" sldId="2147483837"/>
            <pc:sldLayoutMk cId="2402400380" sldId="2147483871"/>
          </pc:sldLayoutMkLst>
        </pc:sldLayoutChg>
      </pc:sldMasterChg>
    </pc:docChg>
  </pc:docChgLst>
  <pc:docChgLst>
    <pc:chgData name="Runnion, Paul" userId="S::prunnion@umsystem.edu::a672ca9d-b9e9-4a5e-b4dd-1e437cdb3e71" providerId="AD" clId="Web-{96942D62-A8F2-621A-EE40-CAC904B70641}"/>
    <pc:docChg chg="modSld">
      <pc:chgData name="Runnion, Paul" userId="S::prunnion@umsystem.edu::a672ca9d-b9e9-4a5e-b4dd-1e437cdb3e71" providerId="AD" clId="Web-{96942D62-A8F2-621A-EE40-CAC904B70641}" dt="2025-07-22T21:07:47.654" v="1" actId="20577"/>
      <pc:docMkLst>
        <pc:docMk/>
      </pc:docMkLst>
      <pc:sldChg chg="modSp">
        <pc:chgData name="Runnion, Paul" userId="S::prunnion@umsystem.edu::a672ca9d-b9e9-4a5e-b4dd-1e437cdb3e71" providerId="AD" clId="Web-{96942D62-A8F2-621A-EE40-CAC904B70641}" dt="2025-07-22T21:07:47.654" v="1" actId="20577"/>
        <pc:sldMkLst>
          <pc:docMk/>
          <pc:sldMk cId="1818187218" sldId="256"/>
        </pc:sldMkLst>
        <pc:spChg chg="mod">
          <ac:chgData name="Runnion, Paul" userId="S::prunnion@umsystem.edu::a672ca9d-b9e9-4a5e-b4dd-1e437cdb3e71" providerId="AD" clId="Web-{96942D62-A8F2-621A-EE40-CAC904B70641}" dt="2025-07-22T21:07:47.654" v="1" actId="20577"/>
          <ac:spMkLst>
            <pc:docMk/>
            <pc:sldMk cId="1818187218" sldId="256"/>
            <ac:spMk id="7" creationId="{B76BB6EB-F6A7-CA44-055F-96D3B4B171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B5D804-CED6-0949-BE6C-8D364F597F0B}" type="datetimeFigureOut">
              <a:rPr lang="en-US" smtClean="0"/>
              <a:t>7/22/2025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2CB18-3CDA-9641-86CF-E84D6A9849BC}" type="slidenum">
              <a:rPr lang="en-US" smtClean="0"/>
              <a:t>‹#›</a:t>
            </a:fld>
            <a:endParaRPr lang="en-US"/>
          </a:p>
        </p:txBody>
      </p:sp>
    </p:spTree>
    <p:extLst>
      <p:ext uri="{BB962C8B-B14F-4D97-AF65-F5344CB8AC3E}">
        <p14:creationId xmlns:p14="http://schemas.microsoft.com/office/powerpoint/2010/main" val="2305798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450864" y="4875379"/>
            <a:ext cx="2057400" cy="118104"/>
          </a:xfrm>
        </p:spPr>
        <p:txBody>
          <a:bodyPr lIns="0" tIns="0" rIns="0" bIns="0" anchor="t" anchorCtr="0"/>
          <a:lstStyle>
            <a:lvl1pPr>
              <a:defRPr>
                <a:solidFill>
                  <a:schemeClr val="tx2"/>
                </a:solidFill>
                <a:latin typeface="Tisa Offc Serif Pro" panose="02010504030101020102" pitchFamily="2" charset="0"/>
              </a:defRPr>
            </a:lvl1pPr>
          </a:lstStyle>
          <a:p>
            <a:fld id="{1CF77CCB-A837-3E49-BD58-C1431ED74FC9}" type="slidenum">
              <a:rPr lang="en-US" smtClean="0"/>
              <a:pPr/>
              <a:t>‹#›</a:t>
            </a:fld>
            <a:endParaRPr lang="en-US" dirty="0"/>
          </a:p>
        </p:txBody>
      </p:sp>
      <p:sp>
        <p:nvSpPr>
          <p:cNvPr id="5" name="Footer Placeholder 4">
            <a:extLst>
              <a:ext uri="{FF2B5EF4-FFF2-40B4-BE49-F238E27FC236}">
                <a16:creationId xmlns:a16="http://schemas.microsoft.com/office/drawing/2014/main" id="{6EDF3D18-678E-A693-7563-851F943B3A04}"/>
              </a:ext>
            </a:extLst>
          </p:cNvPr>
          <p:cNvSpPr>
            <a:spLocks noGrp="1" noChangeAspect="1"/>
          </p:cNvSpPr>
          <p:nvPr>
            <p:ph type="ftr" sz="quarter" idx="3"/>
          </p:nvPr>
        </p:nvSpPr>
        <p:spPr>
          <a:xfrm>
            <a:off x="390262" y="1213188"/>
            <a:ext cx="8119872" cy="365125"/>
          </a:xfrm>
          <a:prstGeom prst="rect">
            <a:avLst/>
          </a:prstGeom>
        </p:spPr>
        <p:txBody>
          <a:bodyPr vert="horz" lIns="0" tIns="0" rIns="0" bIns="0" rtlCol="0" anchor="b" anchorCtr="0"/>
          <a:lstStyle>
            <a:lvl1pPr algn="l">
              <a:defRPr sz="1400" b="0">
                <a:solidFill>
                  <a:schemeClr val="tx2"/>
                </a:solidFill>
                <a:latin typeface="Tisa Offc Serif Pro" panose="02010504030101020102" pitchFamily="2" charset="0"/>
              </a:defRPr>
            </a:lvl1pPr>
          </a:lstStyle>
          <a:p>
            <a:r>
              <a:rPr lang="en-US"/>
              <a:t>Missouri University of Science and Technology</a:t>
            </a:r>
            <a:endParaRPr lang="en-US" dirty="0"/>
          </a:p>
        </p:txBody>
      </p:sp>
      <p:sp>
        <p:nvSpPr>
          <p:cNvPr id="12" name="Text Placeholder 15">
            <a:extLst>
              <a:ext uri="{FF2B5EF4-FFF2-40B4-BE49-F238E27FC236}">
                <a16:creationId xmlns:a16="http://schemas.microsoft.com/office/drawing/2014/main" id="{35ACDA79-C666-8065-B24A-DE973641706D}"/>
              </a:ext>
            </a:extLst>
          </p:cNvPr>
          <p:cNvSpPr>
            <a:spLocks noGrp="1"/>
          </p:cNvSpPr>
          <p:nvPr>
            <p:ph type="body" sz="quarter" idx="10" hasCustomPrompt="1"/>
          </p:nvPr>
        </p:nvSpPr>
        <p:spPr>
          <a:xfrm>
            <a:off x="390260" y="3922476"/>
            <a:ext cx="8118003" cy="280480"/>
          </a:xfrm>
        </p:spPr>
        <p:txBody>
          <a:bodyPr lIns="0" tIns="0" rIns="0" bIns="0">
            <a:noAutofit/>
          </a:bodyPr>
          <a:lstStyle>
            <a:lvl1pPr marL="0" indent="0">
              <a:buNone/>
              <a:defRPr sz="2400">
                <a:solidFill>
                  <a:schemeClr val="tx2"/>
                </a:solidFill>
                <a:latin typeface="Tisa Offc Serif Pro" panose="02010504030101020102" pitchFamily="2" charset="0"/>
                <a:ea typeface="Roboto" panose="020000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Month XX, 2022</a:t>
            </a:r>
          </a:p>
        </p:txBody>
      </p:sp>
      <p:sp>
        <p:nvSpPr>
          <p:cNvPr id="13" name="Title 12">
            <a:extLst>
              <a:ext uri="{FF2B5EF4-FFF2-40B4-BE49-F238E27FC236}">
                <a16:creationId xmlns:a16="http://schemas.microsoft.com/office/drawing/2014/main" id="{78DDFF87-9228-00B3-E3EB-6FBD11046702}"/>
              </a:ext>
            </a:extLst>
          </p:cNvPr>
          <p:cNvSpPr>
            <a:spLocks noGrp="1"/>
          </p:cNvSpPr>
          <p:nvPr>
            <p:ph type="title"/>
          </p:nvPr>
        </p:nvSpPr>
        <p:spPr>
          <a:xfrm>
            <a:off x="390261" y="1963934"/>
            <a:ext cx="8118003" cy="1310489"/>
          </a:xfrm>
          <a:prstGeom prst="rect">
            <a:avLst/>
          </a:prstGeom>
        </p:spPr>
        <p:txBody>
          <a:bodyPr lIns="0" tIns="0" rIns="0" bIns="0" anchor="t" anchorCtr="0">
            <a:noAutofit/>
          </a:bodyPr>
          <a:lstStyle>
            <a:lvl1pPr>
              <a:defRPr>
                <a:solidFill>
                  <a:schemeClr val="accent6"/>
                </a:solidFill>
              </a:defRPr>
            </a:lvl1pPr>
          </a:lstStyle>
          <a:p>
            <a:r>
              <a:rPr lang="en-US">
                <a:solidFill>
                  <a:schemeClr val="accent6"/>
                </a:solidFill>
              </a:rPr>
              <a:t>Click to edit Master title style</a:t>
            </a:r>
            <a:endParaRPr lang="en-US" dirty="0">
              <a:solidFill>
                <a:schemeClr val="accent6"/>
              </a:solidFill>
            </a:endParaRPr>
          </a:p>
        </p:txBody>
      </p:sp>
      <p:sp>
        <p:nvSpPr>
          <p:cNvPr id="7" name="Subtitle 2">
            <a:extLst>
              <a:ext uri="{FF2B5EF4-FFF2-40B4-BE49-F238E27FC236}">
                <a16:creationId xmlns:a16="http://schemas.microsoft.com/office/drawing/2014/main" id="{5A14752E-5A00-221F-756F-F421ABA6178E}"/>
              </a:ext>
            </a:extLst>
          </p:cNvPr>
          <p:cNvSpPr>
            <a:spLocks noGrp="1"/>
          </p:cNvSpPr>
          <p:nvPr>
            <p:ph type="subTitle" idx="1"/>
          </p:nvPr>
        </p:nvSpPr>
        <p:spPr>
          <a:xfrm>
            <a:off x="393192" y="3353024"/>
            <a:ext cx="8119872" cy="495309"/>
          </a:xfrm>
        </p:spPr>
        <p:txBody>
          <a:bodyPr lIns="0" tIns="0" rIns="0" bIns="0">
            <a:noAutofit/>
          </a:bodyPr>
          <a:lstStyle>
            <a:lvl1pPr marL="0" indent="0" algn="l">
              <a:spcBef>
                <a:spcPts val="300"/>
              </a:spcBef>
              <a:spcAft>
                <a:spcPts val="300"/>
              </a:spcAft>
              <a:buNone/>
              <a:defRPr sz="2400">
                <a:solidFill>
                  <a:schemeClr val="accent6"/>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9" name="Picture 8" descr="A black and grey logo&#10;&#10;Description automatically generated">
            <a:extLst>
              <a:ext uri="{FF2B5EF4-FFF2-40B4-BE49-F238E27FC236}">
                <a16:creationId xmlns:a16="http://schemas.microsoft.com/office/drawing/2014/main" id="{CE891AA3-DA24-6B49-C7AF-2643EFEC525C}"/>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90261" y="4296645"/>
            <a:ext cx="902969" cy="848169"/>
          </a:xfrm>
          <a:prstGeom prst="rect">
            <a:avLst/>
          </a:prstGeom>
          <a:solidFill>
            <a:srgbClr val="BFD730"/>
          </a:solidFill>
        </p:spPr>
      </p:pic>
    </p:spTree>
    <p:extLst>
      <p:ext uri="{BB962C8B-B14F-4D97-AF65-F5344CB8AC3E}">
        <p14:creationId xmlns:p14="http://schemas.microsoft.com/office/powerpoint/2010/main" val="17860881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B19A1E93-621D-0D6E-A7F4-EC7C4EEAFC01}"/>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3" name="Content Placeholder 2"/>
          <p:cNvSpPr>
            <a:spLocks noGrp="1"/>
          </p:cNvSpPr>
          <p:nvPr>
            <p:ph idx="1"/>
          </p:nvPr>
        </p:nvSpPr>
        <p:spPr>
          <a:xfrm>
            <a:off x="393192" y="1316736"/>
            <a:ext cx="4041648" cy="3090672"/>
          </a:xfrm>
        </p:spPr>
        <p:txBody>
          <a:bodyPr lIns="0" tIns="0" rIns="0" bIns="0"/>
          <a:lstStyle>
            <a:lvl2pPr marL="342900" indent="-334963">
              <a:tabLst/>
              <a:defRPr/>
            </a:lvl2pPr>
            <a:lvl3pPr marL="574675" indent="-255588">
              <a:spcAft>
                <a:spcPts val="375"/>
              </a:spcAft>
              <a:tabLst/>
              <a:defRPr/>
            </a:lvl3pPr>
            <a:lvl4pPr marL="749300" indent="-177800">
              <a:tabLst/>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9" name="Content Placeholder 8">
            <a:extLst>
              <a:ext uri="{FF2B5EF4-FFF2-40B4-BE49-F238E27FC236}">
                <a16:creationId xmlns:a16="http://schemas.microsoft.com/office/drawing/2014/main" id="{57E2CA58-DE19-59A4-103F-638C5E1B63AD}"/>
              </a:ext>
            </a:extLst>
          </p:cNvPr>
          <p:cNvSpPr>
            <a:spLocks noGrp="1"/>
          </p:cNvSpPr>
          <p:nvPr>
            <p:ph sz="quarter" idx="13"/>
          </p:nvPr>
        </p:nvSpPr>
        <p:spPr>
          <a:xfrm>
            <a:off x="4709162" y="1316736"/>
            <a:ext cx="4041648" cy="30906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9D5FD58B-BF58-5C86-5BFD-68B8043C00D4}"/>
              </a:ext>
            </a:extLst>
          </p:cNvPr>
          <p:cNvSpPr>
            <a:spLocks noGrp="1"/>
          </p:cNvSpPr>
          <p:nvPr>
            <p:ph type="title"/>
          </p:nvPr>
        </p:nvSpPr>
        <p:spPr>
          <a:xfrm>
            <a:off x="393192" y="273844"/>
            <a:ext cx="8357616"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24FFF3B1-9248-35A1-90A6-6659BD523596}"/>
              </a:ext>
            </a:extLst>
          </p:cNvPr>
          <p:cNvSpPr>
            <a:spLocks noGrp="1"/>
          </p:cNvSpPr>
          <p:nvPr>
            <p:ph type="subTitle" idx="14"/>
          </p:nvPr>
        </p:nvSpPr>
        <p:spPr>
          <a:xfrm>
            <a:off x="393192" y="736882"/>
            <a:ext cx="8357616"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66416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2CEB52C7-1489-3193-DB18-BA40A3CD3CE3}"/>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3" name="Content Placeholder 2"/>
          <p:cNvSpPr>
            <a:spLocks noGrp="1"/>
          </p:cNvSpPr>
          <p:nvPr>
            <p:ph idx="1"/>
          </p:nvPr>
        </p:nvSpPr>
        <p:spPr>
          <a:xfrm>
            <a:off x="393192" y="1316736"/>
            <a:ext cx="2569464" cy="3090672"/>
          </a:xfrm>
        </p:spPr>
        <p:txBody>
          <a:bodyPr lIns="0" tIns="0" rIns="0" bIns="0"/>
          <a:lstStyle>
            <a:lvl2pPr marL="342900" indent="-334963">
              <a:tabLst/>
              <a:defRPr/>
            </a:lvl2pPr>
            <a:lvl3pPr marL="574675" indent="-255588">
              <a:spcAft>
                <a:spcPts val="375"/>
              </a:spcAft>
              <a:tabLst/>
              <a:defRPr/>
            </a:lvl3pPr>
            <a:lvl4pPr marL="749300" indent="-177800">
              <a:tabLst/>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9" name="Content Placeholder 8">
            <a:extLst>
              <a:ext uri="{FF2B5EF4-FFF2-40B4-BE49-F238E27FC236}">
                <a16:creationId xmlns:a16="http://schemas.microsoft.com/office/drawing/2014/main" id="{57E2CA58-DE19-59A4-103F-638C5E1B63AD}"/>
              </a:ext>
            </a:extLst>
          </p:cNvPr>
          <p:cNvSpPr>
            <a:spLocks noGrp="1"/>
          </p:cNvSpPr>
          <p:nvPr>
            <p:ph sz="quarter" idx="13"/>
          </p:nvPr>
        </p:nvSpPr>
        <p:spPr>
          <a:xfrm>
            <a:off x="3236975" y="1316736"/>
            <a:ext cx="5513833" cy="30906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A0BD691C-66D0-B173-F760-9451CF361D23}"/>
              </a:ext>
            </a:extLst>
          </p:cNvPr>
          <p:cNvSpPr>
            <a:spLocks noGrp="1"/>
          </p:cNvSpPr>
          <p:nvPr>
            <p:ph type="title"/>
          </p:nvPr>
        </p:nvSpPr>
        <p:spPr>
          <a:xfrm>
            <a:off x="393192" y="273844"/>
            <a:ext cx="8357616"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3C434ACB-1B16-377E-E954-8395AACCA541}"/>
              </a:ext>
            </a:extLst>
          </p:cNvPr>
          <p:cNvSpPr>
            <a:spLocks noGrp="1"/>
          </p:cNvSpPr>
          <p:nvPr>
            <p:ph type="subTitle" idx="14"/>
          </p:nvPr>
        </p:nvSpPr>
        <p:spPr>
          <a:xfrm>
            <a:off x="393192" y="736882"/>
            <a:ext cx="8357616"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413033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74C673AA-25A3-3DB5-C71A-58266DBD746D}"/>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3" name="Content Placeholder 2"/>
          <p:cNvSpPr>
            <a:spLocks noGrp="1"/>
          </p:cNvSpPr>
          <p:nvPr>
            <p:ph idx="1" hasCustomPrompt="1"/>
          </p:nvPr>
        </p:nvSpPr>
        <p:spPr>
          <a:xfrm>
            <a:off x="393191" y="1316736"/>
            <a:ext cx="2606040" cy="758952"/>
          </a:xfrm>
        </p:spPr>
        <p:txBody>
          <a:bodyPr lIns="0" tIns="0" rIns="0" bIns="0"/>
          <a:lstStyle>
            <a:lvl1pPr>
              <a:defRPr sz="2000">
                <a:latin typeface="Franklin Gothic Medium" panose="020B0603020102020204" pitchFamily="34" charset="0"/>
              </a:defRPr>
            </a:lvl1pPr>
            <a:lvl2pPr marL="342900" indent="-334963">
              <a:tabLst/>
              <a:defRPr/>
            </a:lvl2pPr>
            <a:lvl3pPr marL="574675" indent="-255588">
              <a:spcAft>
                <a:spcPts val="375"/>
              </a:spcAft>
              <a:tabLst/>
              <a:defRPr/>
            </a:lvl3pPr>
            <a:lvl4pPr marL="749300" indent="-177800">
              <a:tabLst/>
              <a:defRPr/>
            </a:lvl4pPr>
          </a:lstStyle>
          <a:p>
            <a:pPr lvl="0"/>
            <a:r>
              <a:rPr lang="en-US" dirty="0"/>
              <a:t>Click to edit column header</a:t>
            </a:r>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9" name="Content Placeholder 8">
            <a:extLst>
              <a:ext uri="{FF2B5EF4-FFF2-40B4-BE49-F238E27FC236}">
                <a16:creationId xmlns:a16="http://schemas.microsoft.com/office/drawing/2014/main" id="{57E2CA58-DE19-59A4-103F-638C5E1B63AD}"/>
              </a:ext>
            </a:extLst>
          </p:cNvPr>
          <p:cNvSpPr>
            <a:spLocks noGrp="1"/>
          </p:cNvSpPr>
          <p:nvPr>
            <p:ph sz="quarter" idx="13" hasCustomPrompt="1"/>
          </p:nvPr>
        </p:nvSpPr>
        <p:spPr>
          <a:xfrm>
            <a:off x="3268979" y="1316736"/>
            <a:ext cx="2606040" cy="758952"/>
          </a:xfrm>
        </p:spPr>
        <p:txBody>
          <a:bodyPr lIns="0" tIns="0" rIns="0" bIns="0"/>
          <a:lstStyle>
            <a:lvl1pPr>
              <a:defRPr sz="2000">
                <a:latin typeface="Franklin Gothic Medium" panose="020B0603020102020204" pitchFamily="34" charset="0"/>
              </a:defRPr>
            </a:lvl1pPr>
          </a:lstStyle>
          <a:p>
            <a:pPr lvl="0"/>
            <a:r>
              <a:rPr lang="en-US" dirty="0"/>
              <a:t>Click to edit column header</a:t>
            </a:r>
          </a:p>
        </p:txBody>
      </p:sp>
      <p:sp>
        <p:nvSpPr>
          <p:cNvPr id="10" name="Content Placeholder 9">
            <a:extLst>
              <a:ext uri="{FF2B5EF4-FFF2-40B4-BE49-F238E27FC236}">
                <a16:creationId xmlns:a16="http://schemas.microsoft.com/office/drawing/2014/main" id="{E5AB72AE-995F-8773-FB04-1EF0D7D2A057}"/>
              </a:ext>
            </a:extLst>
          </p:cNvPr>
          <p:cNvSpPr>
            <a:spLocks noGrp="1"/>
          </p:cNvSpPr>
          <p:nvPr>
            <p:ph sz="quarter" idx="14" hasCustomPrompt="1"/>
          </p:nvPr>
        </p:nvSpPr>
        <p:spPr>
          <a:xfrm>
            <a:off x="6144767" y="1316736"/>
            <a:ext cx="2606040" cy="758952"/>
          </a:xfrm>
        </p:spPr>
        <p:txBody>
          <a:bodyPr lIns="0" tIns="0" rIns="0" bIns="0"/>
          <a:lstStyle>
            <a:lvl1pPr>
              <a:defRPr sz="2000">
                <a:latin typeface="Franklin Gothic Medium" panose="020B0603020102020204" pitchFamily="34" charset="0"/>
              </a:defRPr>
            </a:lvl1pPr>
          </a:lstStyle>
          <a:p>
            <a:pPr lvl="0"/>
            <a:r>
              <a:rPr lang="en-US" dirty="0"/>
              <a:t>Click to edit column header</a:t>
            </a:r>
          </a:p>
        </p:txBody>
      </p:sp>
      <p:sp>
        <p:nvSpPr>
          <p:cNvPr id="12" name="Content Placeholder 11">
            <a:extLst>
              <a:ext uri="{FF2B5EF4-FFF2-40B4-BE49-F238E27FC236}">
                <a16:creationId xmlns:a16="http://schemas.microsoft.com/office/drawing/2014/main" id="{0E313CCD-01F0-75B9-C6D0-D248F689C57C}"/>
              </a:ext>
            </a:extLst>
          </p:cNvPr>
          <p:cNvSpPr>
            <a:spLocks noGrp="1"/>
          </p:cNvSpPr>
          <p:nvPr>
            <p:ph sz="quarter" idx="15"/>
          </p:nvPr>
        </p:nvSpPr>
        <p:spPr>
          <a:xfrm>
            <a:off x="393700" y="2203704"/>
            <a:ext cx="2605088" cy="210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FBDB479E-EDF4-9F13-216C-0C2CE074A2A7}"/>
              </a:ext>
            </a:extLst>
          </p:cNvPr>
          <p:cNvSpPr>
            <a:spLocks noGrp="1"/>
          </p:cNvSpPr>
          <p:nvPr>
            <p:ph sz="quarter" idx="16"/>
          </p:nvPr>
        </p:nvSpPr>
        <p:spPr>
          <a:xfrm>
            <a:off x="3268979" y="2203704"/>
            <a:ext cx="2605088" cy="210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a:extLst>
              <a:ext uri="{FF2B5EF4-FFF2-40B4-BE49-F238E27FC236}">
                <a16:creationId xmlns:a16="http://schemas.microsoft.com/office/drawing/2014/main" id="{7B8A0C3B-987B-FD73-A365-ADA566C6FA79}"/>
              </a:ext>
            </a:extLst>
          </p:cNvPr>
          <p:cNvSpPr>
            <a:spLocks noGrp="1"/>
          </p:cNvSpPr>
          <p:nvPr>
            <p:ph sz="quarter" idx="17"/>
          </p:nvPr>
        </p:nvSpPr>
        <p:spPr>
          <a:xfrm>
            <a:off x="6144258" y="2203704"/>
            <a:ext cx="2605088" cy="210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7C7BB623-1AD4-49F4-A4F5-99414EC569A2}"/>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D4C6F7D8-C426-AC14-C8BE-5CB898C6DFE1}"/>
              </a:ext>
            </a:extLst>
          </p:cNvPr>
          <p:cNvSpPr>
            <a:spLocks noGrp="1"/>
          </p:cNvSpPr>
          <p:nvPr>
            <p:ph type="subTitle" idx="18"/>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447673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7F939C57-A852-87DF-809E-2D26415443C6}"/>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3" name="Content Placeholder 2"/>
          <p:cNvSpPr>
            <a:spLocks noGrp="1"/>
          </p:cNvSpPr>
          <p:nvPr>
            <p:ph idx="1" hasCustomPrompt="1"/>
          </p:nvPr>
        </p:nvSpPr>
        <p:spPr>
          <a:xfrm>
            <a:off x="393191" y="1316736"/>
            <a:ext cx="4041648" cy="758952"/>
          </a:xfrm>
        </p:spPr>
        <p:txBody>
          <a:bodyPr lIns="0" tIns="0" rIns="0" bIns="0"/>
          <a:lstStyle>
            <a:lvl1pPr>
              <a:defRPr sz="2000">
                <a:latin typeface="Franklin Gothic Medium" panose="020B0603020102020204" pitchFamily="34" charset="0"/>
              </a:defRPr>
            </a:lvl1pPr>
            <a:lvl2pPr marL="342900" indent="-334963">
              <a:tabLst/>
              <a:defRPr/>
            </a:lvl2pPr>
            <a:lvl3pPr marL="574675" indent="-255588">
              <a:spcAft>
                <a:spcPts val="375"/>
              </a:spcAft>
              <a:tabLst/>
              <a:defRPr/>
            </a:lvl3pPr>
            <a:lvl4pPr marL="749300" indent="-177800">
              <a:tabLst/>
              <a:defRPr/>
            </a:lvl4pPr>
          </a:lstStyle>
          <a:p>
            <a:pPr lvl="0"/>
            <a:r>
              <a:rPr lang="en-US" dirty="0"/>
              <a:t>Click to edit column header</a:t>
            </a:r>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9" name="Content Placeholder 8">
            <a:extLst>
              <a:ext uri="{FF2B5EF4-FFF2-40B4-BE49-F238E27FC236}">
                <a16:creationId xmlns:a16="http://schemas.microsoft.com/office/drawing/2014/main" id="{57E2CA58-DE19-59A4-103F-638C5E1B63AD}"/>
              </a:ext>
            </a:extLst>
          </p:cNvPr>
          <p:cNvSpPr>
            <a:spLocks noGrp="1"/>
          </p:cNvSpPr>
          <p:nvPr>
            <p:ph sz="quarter" idx="13" hasCustomPrompt="1"/>
          </p:nvPr>
        </p:nvSpPr>
        <p:spPr>
          <a:xfrm>
            <a:off x="4708652" y="1316736"/>
            <a:ext cx="4041648" cy="758952"/>
          </a:xfrm>
        </p:spPr>
        <p:txBody>
          <a:bodyPr lIns="0" tIns="0" rIns="0" bIns="0">
            <a:normAutofit/>
          </a:bodyPr>
          <a:lstStyle>
            <a:lvl1pPr>
              <a:defRPr sz="2000">
                <a:latin typeface="Franklin Gothic Medium" panose="020B0603020102020204" pitchFamily="34" charset="0"/>
              </a:defRPr>
            </a:lvl1pPr>
          </a:lstStyle>
          <a:p>
            <a:pPr lvl="0"/>
            <a:r>
              <a:rPr lang="en-US" dirty="0"/>
              <a:t>Click to edit column header</a:t>
            </a:r>
          </a:p>
        </p:txBody>
      </p:sp>
      <p:sp>
        <p:nvSpPr>
          <p:cNvPr id="12" name="Content Placeholder 11">
            <a:extLst>
              <a:ext uri="{FF2B5EF4-FFF2-40B4-BE49-F238E27FC236}">
                <a16:creationId xmlns:a16="http://schemas.microsoft.com/office/drawing/2014/main" id="{0E313CCD-01F0-75B9-C6D0-D248F689C57C}"/>
              </a:ext>
            </a:extLst>
          </p:cNvPr>
          <p:cNvSpPr>
            <a:spLocks noGrp="1"/>
          </p:cNvSpPr>
          <p:nvPr>
            <p:ph sz="quarter" idx="15"/>
          </p:nvPr>
        </p:nvSpPr>
        <p:spPr>
          <a:xfrm>
            <a:off x="393700" y="2203704"/>
            <a:ext cx="4041648" cy="210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FBDB479E-EDF4-9F13-216C-0C2CE074A2A7}"/>
              </a:ext>
            </a:extLst>
          </p:cNvPr>
          <p:cNvSpPr>
            <a:spLocks noGrp="1"/>
          </p:cNvSpPr>
          <p:nvPr>
            <p:ph sz="quarter" idx="16"/>
          </p:nvPr>
        </p:nvSpPr>
        <p:spPr>
          <a:xfrm>
            <a:off x="4708652" y="2203704"/>
            <a:ext cx="4041648" cy="210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a:extLst>
              <a:ext uri="{FF2B5EF4-FFF2-40B4-BE49-F238E27FC236}">
                <a16:creationId xmlns:a16="http://schemas.microsoft.com/office/drawing/2014/main" id="{146B145C-80D7-9007-5F0C-91AF9B6F005E}"/>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A85E25A-B693-91D2-AD64-C195A249C609}"/>
              </a:ext>
            </a:extLst>
          </p:cNvPr>
          <p:cNvSpPr>
            <a:spLocks noGrp="1"/>
          </p:cNvSpPr>
          <p:nvPr>
            <p:ph type="subTitle" idx="18"/>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425492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49212413-9323-90E4-FE83-42E4867FCB94}"/>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12" name="Content Placeholder 11">
            <a:extLst>
              <a:ext uri="{FF2B5EF4-FFF2-40B4-BE49-F238E27FC236}">
                <a16:creationId xmlns:a16="http://schemas.microsoft.com/office/drawing/2014/main" id="{0E313CCD-01F0-75B9-C6D0-D248F689C57C}"/>
              </a:ext>
            </a:extLst>
          </p:cNvPr>
          <p:cNvSpPr>
            <a:spLocks noGrp="1"/>
          </p:cNvSpPr>
          <p:nvPr>
            <p:ph sz="quarter" idx="15"/>
          </p:nvPr>
        </p:nvSpPr>
        <p:spPr>
          <a:xfrm>
            <a:off x="393700" y="2850465"/>
            <a:ext cx="1499616" cy="1138153"/>
          </a:xfrm>
        </p:spPr>
        <p:txBody>
          <a:bodyPr>
            <a:noAutofit/>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sp>
        <p:nvSpPr>
          <p:cNvPr id="10" name="Picture Placeholder 9">
            <a:extLst>
              <a:ext uri="{FF2B5EF4-FFF2-40B4-BE49-F238E27FC236}">
                <a16:creationId xmlns:a16="http://schemas.microsoft.com/office/drawing/2014/main" id="{F148BAB7-08C9-C7B9-C708-86E9159F6B05}"/>
              </a:ext>
            </a:extLst>
          </p:cNvPr>
          <p:cNvSpPr>
            <a:spLocks noGrp="1"/>
          </p:cNvSpPr>
          <p:nvPr>
            <p:ph type="pic" sz="quarter" idx="17"/>
          </p:nvPr>
        </p:nvSpPr>
        <p:spPr>
          <a:xfrm>
            <a:off x="393700" y="1225296"/>
            <a:ext cx="1499616" cy="1499616"/>
          </a:xfrm>
        </p:spPr>
        <p:txBody>
          <a:bodyPr/>
          <a:lstStyle/>
          <a:p>
            <a:r>
              <a:rPr lang="en-US"/>
              <a:t>Click icon to add picture</a:t>
            </a:r>
          </a:p>
        </p:txBody>
      </p:sp>
      <p:sp>
        <p:nvSpPr>
          <p:cNvPr id="11" name="Content Placeholder 11">
            <a:extLst>
              <a:ext uri="{FF2B5EF4-FFF2-40B4-BE49-F238E27FC236}">
                <a16:creationId xmlns:a16="http://schemas.microsoft.com/office/drawing/2014/main" id="{09CC6D03-0771-BB8F-74AD-4DF6EE8386A4}"/>
              </a:ext>
            </a:extLst>
          </p:cNvPr>
          <p:cNvSpPr>
            <a:spLocks noGrp="1"/>
          </p:cNvSpPr>
          <p:nvPr>
            <p:ph sz="quarter" idx="18"/>
          </p:nvPr>
        </p:nvSpPr>
        <p:spPr>
          <a:xfrm>
            <a:off x="7250684" y="2850465"/>
            <a:ext cx="1499616" cy="1138153"/>
          </a:xfrm>
        </p:spPr>
        <p:txBody>
          <a:bodyPr>
            <a:noAutofit/>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sp>
        <p:nvSpPr>
          <p:cNvPr id="14" name="Picture Placeholder 9">
            <a:extLst>
              <a:ext uri="{FF2B5EF4-FFF2-40B4-BE49-F238E27FC236}">
                <a16:creationId xmlns:a16="http://schemas.microsoft.com/office/drawing/2014/main" id="{4D7371C0-A143-6DE2-2519-68C4311D42A5}"/>
              </a:ext>
            </a:extLst>
          </p:cNvPr>
          <p:cNvSpPr>
            <a:spLocks noGrp="1"/>
          </p:cNvSpPr>
          <p:nvPr>
            <p:ph type="pic" sz="quarter" idx="19"/>
          </p:nvPr>
        </p:nvSpPr>
        <p:spPr>
          <a:xfrm>
            <a:off x="7250684" y="1225296"/>
            <a:ext cx="1499616" cy="1499616"/>
          </a:xfrm>
        </p:spPr>
        <p:txBody>
          <a:bodyPr/>
          <a:lstStyle/>
          <a:p>
            <a:r>
              <a:rPr lang="en-US"/>
              <a:t>Click icon to add picture</a:t>
            </a:r>
          </a:p>
        </p:txBody>
      </p:sp>
      <p:sp>
        <p:nvSpPr>
          <p:cNvPr id="15" name="Content Placeholder 11">
            <a:extLst>
              <a:ext uri="{FF2B5EF4-FFF2-40B4-BE49-F238E27FC236}">
                <a16:creationId xmlns:a16="http://schemas.microsoft.com/office/drawing/2014/main" id="{71410997-D14A-46CE-9541-4CCEBAB509B7}"/>
              </a:ext>
            </a:extLst>
          </p:cNvPr>
          <p:cNvSpPr>
            <a:spLocks noGrp="1"/>
          </p:cNvSpPr>
          <p:nvPr>
            <p:ph sz="quarter" idx="20"/>
          </p:nvPr>
        </p:nvSpPr>
        <p:spPr>
          <a:xfrm>
            <a:off x="3822192" y="2850465"/>
            <a:ext cx="1499616" cy="1138153"/>
          </a:xfrm>
        </p:spPr>
        <p:txBody>
          <a:bodyPr>
            <a:noAutofit/>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sp>
        <p:nvSpPr>
          <p:cNvPr id="16" name="Picture Placeholder 9">
            <a:extLst>
              <a:ext uri="{FF2B5EF4-FFF2-40B4-BE49-F238E27FC236}">
                <a16:creationId xmlns:a16="http://schemas.microsoft.com/office/drawing/2014/main" id="{6BC68FEC-D028-5524-F1A8-C859B5C56442}"/>
              </a:ext>
            </a:extLst>
          </p:cNvPr>
          <p:cNvSpPr>
            <a:spLocks noGrp="1"/>
          </p:cNvSpPr>
          <p:nvPr>
            <p:ph type="pic" sz="quarter" idx="21"/>
          </p:nvPr>
        </p:nvSpPr>
        <p:spPr>
          <a:xfrm>
            <a:off x="3822192" y="1225296"/>
            <a:ext cx="1499616" cy="1499616"/>
          </a:xfrm>
        </p:spPr>
        <p:txBody>
          <a:bodyPr/>
          <a:lstStyle/>
          <a:p>
            <a:r>
              <a:rPr lang="en-US"/>
              <a:t>Click icon to add picture</a:t>
            </a:r>
          </a:p>
        </p:txBody>
      </p:sp>
      <p:sp>
        <p:nvSpPr>
          <p:cNvPr id="17" name="Content Placeholder 11">
            <a:extLst>
              <a:ext uri="{FF2B5EF4-FFF2-40B4-BE49-F238E27FC236}">
                <a16:creationId xmlns:a16="http://schemas.microsoft.com/office/drawing/2014/main" id="{C49F0D10-99E0-1BF3-F9A2-F18197FF9768}"/>
              </a:ext>
            </a:extLst>
          </p:cNvPr>
          <p:cNvSpPr>
            <a:spLocks noGrp="1"/>
          </p:cNvSpPr>
          <p:nvPr>
            <p:ph sz="quarter" idx="22"/>
          </p:nvPr>
        </p:nvSpPr>
        <p:spPr>
          <a:xfrm>
            <a:off x="5536438" y="2850465"/>
            <a:ext cx="1499616" cy="1138153"/>
          </a:xfrm>
        </p:spPr>
        <p:txBody>
          <a:bodyPr>
            <a:noAutofit/>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sp>
        <p:nvSpPr>
          <p:cNvPr id="18" name="Picture Placeholder 9">
            <a:extLst>
              <a:ext uri="{FF2B5EF4-FFF2-40B4-BE49-F238E27FC236}">
                <a16:creationId xmlns:a16="http://schemas.microsoft.com/office/drawing/2014/main" id="{AAD510F0-B088-A47B-D6F2-9077C6013E15}"/>
              </a:ext>
            </a:extLst>
          </p:cNvPr>
          <p:cNvSpPr>
            <a:spLocks noGrp="1"/>
          </p:cNvSpPr>
          <p:nvPr>
            <p:ph type="pic" sz="quarter" idx="23"/>
          </p:nvPr>
        </p:nvSpPr>
        <p:spPr>
          <a:xfrm>
            <a:off x="5536438" y="1225296"/>
            <a:ext cx="1499616" cy="1499616"/>
          </a:xfrm>
        </p:spPr>
        <p:txBody>
          <a:bodyPr/>
          <a:lstStyle/>
          <a:p>
            <a:r>
              <a:rPr lang="en-US"/>
              <a:t>Click icon to add picture</a:t>
            </a:r>
          </a:p>
        </p:txBody>
      </p:sp>
      <p:sp>
        <p:nvSpPr>
          <p:cNvPr id="19" name="Content Placeholder 11">
            <a:extLst>
              <a:ext uri="{FF2B5EF4-FFF2-40B4-BE49-F238E27FC236}">
                <a16:creationId xmlns:a16="http://schemas.microsoft.com/office/drawing/2014/main" id="{8B87B0D4-19D9-805F-2BA9-15AA0352A016}"/>
              </a:ext>
            </a:extLst>
          </p:cNvPr>
          <p:cNvSpPr>
            <a:spLocks noGrp="1"/>
          </p:cNvSpPr>
          <p:nvPr>
            <p:ph sz="quarter" idx="24"/>
          </p:nvPr>
        </p:nvSpPr>
        <p:spPr>
          <a:xfrm>
            <a:off x="2107946" y="2850465"/>
            <a:ext cx="1499616" cy="1138153"/>
          </a:xfrm>
        </p:spPr>
        <p:txBody>
          <a:bodyPr>
            <a:noAutofit/>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sp>
        <p:nvSpPr>
          <p:cNvPr id="20" name="Picture Placeholder 9">
            <a:extLst>
              <a:ext uri="{FF2B5EF4-FFF2-40B4-BE49-F238E27FC236}">
                <a16:creationId xmlns:a16="http://schemas.microsoft.com/office/drawing/2014/main" id="{8E182ECB-94DF-0114-B670-6968BAC1177F}"/>
              </a:ext>
            </a:extLst>
          </p:cNvPr>
          <p:cNvSpPr>
            <a:spLocks noGrp="1"/>
          </p:cNvSpPr>
          <p:nvPr>
            <p:ph type="pic" sz="quarter" idx="25"/>
          </p:nvPr>
        </p:nvSpPr>
        <p:spPr>
          <a:xfrm>
            <a:off x="2107946" y="1225296"/>
            <a:ext cx="1499616" cy="1499616"/>
          </a:xfrm>
        </p:spPr>
        <p:txBody>
          <a:bodyPr/>
          <a:lstStyle/>
          <a:p>
            <a:r>
              <a:rPr lang="en-US"/>
              <a:t>Click icon to add picture</a:t>
            </a:r>
          </a:p>
        </p:txBody>
      </p:sp>
      <p:sp>
        <p:nvSpPr>
          <p:cNvPr id="3" name="Title 1">
            <a:extLst>
              <a:ext uri="{FF2B5EF4-FFF2-40B4-BE49-F238E27FC236}">
                <a16:creationId xmlns:a16="http://schemas.microsoft.com/office/drawing/2014/main" id="{6FE92C76-6EEE-5064-6BDF-B38EB8B71D02}"/>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0A80BFE0-DB14-71EF-9E6E-573CD7D75BDC}"/>
              </a:ext>
            </a:extLst>
          </p:cNvPr>
          <p:cNvSpPr>
            <a:spLocks noGrp="1"/>
          </p:cNvSpPr>
          <p:nvPr>
            <p:ph type="subTitle" idx="26"/>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961992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1"/>
      </p:bgRef>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617A214-BBBE-5F8E-E6A6-962FEDADEF01}"/>
              </a:ext>
            </a:extLst>
          </p:cNvPr>
          <p:cNvSpPr>
            <a:spLocks noGrp="1"/>
          </p:cNvSpPr>
          <p:nvPr>
            <p:ph type="ctrTitle" hasCustomPrompt="1"/>
          </p:nvPr>
        </p:nvSpPr>
        <p:spPr>
          <a:xfrm>
            <a:off x="723267" y="1991565"/>
            <a:ext cx="4678073" cy="1160369"/>
          </a:xfrm>
          <a:prstGeom prst="rect">
            <a:avLst/>
          </a:prstGeom>
        </p:spPr>
        <p:txBody>
          <a:bodyPr lIns="0" tIns="0" rIns="0" bIns="0" anchor="t" anchorCtr="0">
            <a:noAutofit/>
          </a:bodyPr>
          <a:lstStyle>
            <a:lvl1pPr algn="l">
              <a:defRPr sz="4400" b="1">
                <a:solidFill>
                  <a:schemeClr val="tx2"/>
                </a:solidFill>
                <a:latin typeface="Franklin Gothic Medium" panose="020B0603020102020204" pitchFamily="34" charset="0"/>
                <a:ea typeface="Roboto Black" panose="02000000000000000000" pitchFamily="2" charset="0"/>
                <a:cs typeface="Arial" panose="020B0604020202020204" pitchFamily="34" charset="0"/>
              </a:defRPr>
            </a:lvl1pPr>
          </a:lstStyle>
          <a:p>
            <a:r>
              <a:rPr lang="en-US" dirty="0"/>
              <a:t>Thank you</a:t>
            </a:r>
          </a:p>
        </p:txBody>
      </p:sp>
      <p:sp>
        <p:nvSpPr>
          <p:cNvPr id="6" name="Text Placeholder 13">
            <a:extLst>
              <a:ext uri="{FF2B5EF4-FFF2-40B4-BE49-F238E27FC236}">
                <a16:creationId xmlns:a16="http://schemas.microsoft.com/office/drawing/2014/main" id="{02794CC5-2B5C-E9C0-14EA-8C915CA2C3F2}"/>
              </a:ext>
            </a:extLst>
          </p:cNvPr>
          <p:cNvSpPr>
            <a:spLocks noGrp="1"/>
          </p:cNvSpPr>
          <p:nvPr>
            <p:ph type="body" sz="quarter" idx="13" hasCustomPrompt="1"/>
          </p:nvPr>
        </p:nvSpPr>
        <p:spPr>
          <a:xfrm>
            <a:off x="6122372" y="1684522"/>
            <a:ext cx="2392977" cy="1498329"/>
          </a:xfrm>
        </p:spPr>
        <p:txBody>
          <a:bodyPr vert="horz" anchor="ctr" anchorCtr="0">
            <a:noAutofit/>
          </a:bodyPr>
          <a:lstStyle>
            <a:lvl1pPr marL="0" marR="0" indent="0" algn="l" defTabSz="914400" rtl="0" eaLnBrk="1" fontAlgn="auto" latinLnBrk="0" hangingPunct="1">
              <a:lnSpc>
                <a:spcPct val="100000"/>
              </a:lnSpc>
              <a:spcBef>
                <a:spcPts val="200"/>
              </a:spcBef>
              <a:spcAft>
                <a:spcPts val="0"/>
              </a:spcAft>
              <a:buClrTx/>
              <a:buSzTx/>
              <a:buFont typeface="Arial" panose="020B0604020202020204" pitchFamily="34" charset="0"/>
              <a:buNone/>
              <a:tabLst/>
              <a:defRPr sz="1400" b="0">
                <a:solidFill>
                  <a:schemeClr val="accent6"/>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D. Westenberg</a:t>
            </a:r>
          </a:p>
          <a:p>
            <a:pPr lvl="0"/>
            <a:r>
              <a:rPr lang="en-US" dirty="0"/>
              <a:t>President</a:t>
            </a:r>
          </a:p>
          <a:p>
            <a:pPr lvl="0"/>
            <a:r>
              <a:rPr lang="en-US" dirty="0"/>
              <a:t>Faculty Senate</a:t>
            </a:r>
          </a:p>
          <a:p>
            <a:pPr lvl="0"/>
            <a:r>
              <a:rPr lang="en-US" dirty="0"/>
              <a:t>Email: djwesten@mst.edu</a:t>
            </a:r>
          </a:p>
        </p:txBody>
      </p:sp>
      <p:sp>
        <p:nvSpPr>
          <p:cNvPr id="2" name="Text Placeholder 4">
            <a:extLst>
              <a:ext uri="{FF2B5EF4-FFF2-40B4-BE49-F238E27FC236}">
                <a16:creationId xmlns:a16="http://schemas.microsoft.com/office/drawing/2014/main" id="{0375EC56-830A-EEF8-09F0-0891258C5146}"/>
              </a:ext>
            </a:extLst>
          </p:cNvPr>
          <p:cNvSpPr>
            <a:spLocks noGrp="1"/>
          </p:cNvSpPr>
          <p:nvPr>
            <p:ph type="body" sz="quarter" idx="14" hasCustomPrompt="1"/>
          </p:nvPr>
        </p:nvSpPr>
        <p:spPr>
          <a:xfrm>
            <a:off x="723267" y="3621642"/>
            <a:ext cx="2118082" cy="400110"/>
          </a:xfrm>
          <a:solidFill>
            <a:schemeClr val="accent6"/>
          </a:solidFill>
        </p:spPr>
        <p:txBody>
          <a:bodyPr wrap="square" tIns="91440" rIns="91440" bIns="91440" anchor="ctr" anchorCtr="0">
            <a:spAutoFit/>
          </a:bodyPr>
          <a:lstStyle>
            <a:lvl1pPr algn="ctr">
              <a:buNone/>
              <a:defRPr sz="1400">
                <a:solidFill>
                  <a:schemeClr val="bg1"/>
                </a:solidFill>
                <a:latin typeface="Tisa Offc Serif Pro" panose="02010504030101020102" pitchFamily="2" charset="0"/>
              </a:defRPr>
            </a:lvl1pPr>
          </a:lstStyle>
          <a:p>
            <a:pPr lvl="0"/>
            <a:r>
              <a:rPr lang="en-US" dirty="0"/>
              <a:t>facultysenate.mst.edu</a:t>
            </a:r>
          </a:p>
        </p:txBody>
      </p:sp>
      <p:cxnSp>
        <p:nvCxnSpPr>
          <p:cNvPr id="5" name="Straight Connector 4">
            <a:extLst>
              <a:ext uri="{FF2B5EF4-FFF2-40B4-BE49-F238E27FC236}">
                <a16:creationId xmlns:a16="http://schemas.microsoft.com/office/drawing/2014/main" id="{3C3F07BA-C2B3-98A9-2B50-E82C3807470A}"/>
              </a:ext>
            </a:extLst>
          </p:cNvPr>
          <p:cNvCxnSpPr>
            <a:cxnSpLocks/>
            <a:stCxn id="2" idx="1"/>
          </p:cNvCxnSpPr>
          <p:nvPr userDrawn="1"/>
        </p:nvCxnSpPr>
        <p:spPr>
          <a:xfrm flipH="1">
            <a:off x="-369310" y="3821697"/>
            <a:ext cx="1092577" cy="26"/>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Picture 6" descr="A black and grey logo&#10;&#10;Description automatically generated">
            <a:extLst>
              <a:ext uri="{FF2B5EF4-FFF2-40B4-BE49-F238E27FC236}">
                <a16:creationId xmlns:a16="http://schemas.microsoft.com/office/drawing/2014/main" id="{724D68AD-E587-06A1-583D-7BF32B39873E}"/>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723267" y="4304646"/>
            <a:ext cx="902969" cy="848169"/>
          </a:xfrm>
          <a:prstGeom prst="rect">
            <a:avLst/>
          </a:prstGeom>
          <a:solidFill>
            <a:srgbClr val="BFD730"/>
          </a:solidFill>
        </p:spPr>
      </p:pic>
    </p:spTree>
    <p:extLst>
      <p:ext uri="{BB962C8B-B14F-4D97-AF65-F5344CB8AC3E}">
        <p14:creationId xmlns:p14="http://schemas.microsoft.com/office/powerpoint/2010/main" val="290183176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Stat Layout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9B9754-B90B-7DD1-C907-B2DAC4B9DE23}"/>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9" name="Picture 8" descr="A black and grey logo&#10;&#10;Description automatically generated">
            <a:extLst>
              <a:ext uri="{FF2B5EF4-FFF2-40B4-BE49-F238E27FC236}">
                <a16:creationId xmlns:a16="http://schemas.microsoft.com/office/drawing/2014/main" id="{0086BAA5-C028-5CC7-75B3-0CC57E83AD2F}"/>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704310" y="1948048"/>
            <a:ext cx="1306682" cy="590474"/>
          </a:xfrm>
        </p:spPr>
        <p:txBody>
          <a:bodyPr lIns="0" tIns="0" rIns="0" bIns="0">
            <a:noAutofit/>
          </a:bodyPr>
          <a:lstStyle>
            <a:lvl1pPr marL="0" indent="0" algn="l">
              <a:buSzPct val="95000"/>
              <a:buFont typeface="Arial" panose="020B0604020202020204" pitchFamily="34" charset="0"/>
              <a:buNone/>
              <a:defRPr sz="4125" b="1">
                <a:latin typeface="Franklin Gothic Medium" panose="020B0603020102020204" pitchFamily="34"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Stat</a:t>
            </a:r>
          </a:p>
        </p:txBody>
      </p:sp>
      <p:sp>
        <p:nvSpPr>
          <p:cNvPr id="52" name="Picture Placeholder 50">
            <a:extLst>
              <a:ext uri="{FF2B5EF4-FFF2-40B4-BE49-F238E27FC236}">
                <a16:creationId xmlns:a16="http://schemas.microsoft.com/office/drawing/2014/main" id="{8D984633-F962-1848-A009-619CB8211633}"/>
              </a:ext>
            </a:extLst>
          </p:cNvPr>
          <p:cNvSpPr>
            <a:spLocks noGrp="1"/>
          </p:cNvSpPr>
          <p:nvPr>
            <p:ph type="pic" sz="quarter" idx="20"/>
          </p:nvPr>
        </p:nvSpPr>
        <p:spPr>
          <a:xfrm>
            <a:off x="2277880" y="1682277"/>
            <a:ext cx="803881" cy="821531"/>
          </a:xfrm>
        </p:spPr>
        <p:txBody>
          <a:bodyPr/>
          <a:lstStyle>
            <a:lvl1pPr marL="0" indent="0">
              <a:buNone/>
              <a:defRPr/>
            </a:lvl1pPr>
          </a:lstStyle>
          <a:p>
            <a:r>
              <a:rPr lang="en-US"/>
              <a:t>Click icon to add picture</a:t>
            </a:r>
            <a:endParaRPr lang="en-US" dirty="0"/>
          </a:p>
        </p:txBody>
      </p:sp>
      <p:cxnSp>
        <p:nvCxnSpPr>
          <p:cNvPr id="14" name="Straight Connector 13">
            <a:extLst>
              <a:ext uri="{FF2B5EF4-FFF2-40B4-BE49-F238E27FC236}">
                <a16:creationId xmlns:a16="http://schemas.microsoft.com/office/drawing/2014/main" id="{44DE3AB4-3020-8D45-86B7-592F12CB716B}"/>
              </a:ext>
            </a:extLst>
          </p:cNvPr>
          <p:cNvCxnSpPr>
            <a:cxnSpLocks/>
          </p:cNvCxnSpPr>
          <p:nvPr userDrawn="1"/>
        </p:nvCxnSpPr>
        <p:spPr>
          <a:xfrm>
            <a:off x="672385" y="2679987"/>
            <a:ext cx="2409376"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DC4E94AD-16D9-BE4C-8C57-CFA6654E1BD9}"/>
              </a:ext>
            </a:extLst>
          </p:cNvPr>
          <p:cNvSpPr>
            <a:spLocks noGrp="1"/>
          </p:cNvSpPr>
          <p:nvPr>
            <p:ph idx="14" hasCustomPrompt="1"/>
          </p:nvPr>
        </p:nvSpPr>
        <p:spPr>
          <a:xfrm>
            <a:off x="704310" y="2864757"/>
            <a:ext cx="2377451" cy="796351"/>
          </a:xfrm>
        </p:spPr>
        <p:txBody>
          <a:bodyPr lIns="0" tIns="0" rIns="0" bIns="0">
            <a:normAutofit/>
          </a:bodyPr>
          <a:lstStyle>
            <a:lvl1pPr marL="0" indent="0" algn="l">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19" name="Content Placeholder 2">
            <a:extLst>
              <a:ext uri="{FF2B5EF4-FFF2-40B4-BE49-F238E27FC236}">
                <a16:creationId xmlns:a16="http://schemas.microsoft.com/office/drawing/2014/main" id="{E64293C0-60B2-3341-9C38-86DF7ACA51DC}"/>
              </a:ext>
            </a:extLst>
          </p:cNvPr>
          <p:cNvSpPr>
            <a:spLocks noGrp="1"/>
          </p:cNvSpPr>
          <p:nvPr>
            <p:ph idx="21" hasCustomPrompt="1"/>
          </p:nvPr>
        </p:nvSpPr>
        <p:spPr>
          <a:xfrm>
            <a:off x="3436853" y="1948048"/>
            <a:ext cx="1306682" cy="590474"/>
          </a:xfrm>
        </p:spPr>
        <p:txBody>
          <a:bodyPr lIns="0" tIns="0" rIns="0" bIns="0">
            <a:noAutofit/>
          </a:bodyPr>
          <a:lstStyle>
            <a:lvl1pPr marL="0" indent="0" algn="l">
              <a:buSzPct val="95000"/>
              <a:buFont typeface="Arial" panose="020B0604020202020204" pitchFamily="34" charset="0"/>
              <a:buNone/>
              <a:defRPr sz="4125" b="1">
                <a:latin typeface="Franklin Gothic Medium" panose="020B0603020102020204" pitchFamily="34"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Stat</a:t>
            </a:r>
          </a:p>
        </p:txBody>
      </p:sp>
      <p:sp>
        <p:nvSpPr>
          <p:cNvPr id="25" name="Picture Placeholder 50">
            <a:extLst>
              <a:ext uri="{FF2B5EF4-FFF2-40B4-BE49-F238E27FC236}">
                <a16:creationId xmlns:a16="http://schemas.microsoft.com/office/drawing/2014/main" id="{3ED87A8B-0573-474F-94C0-2F7E344853F2}"/>
              </a:ext>
            </a:extLst>
          </p:cNvPr>
          <p:cNvSpPr>
            <a:spLocks noGrp="1"/>
          </p:cNvSpPr>
          <p:nvPr>
            <p:ph type="pic" sz="quarter" idx="23"/>
          </p:nvPr>
        </p:nvSpPr>
        <p:spPr>
          <a:xfrm>
            <a:off x="5010423" y="1682277"/>
            <a:ext cx="803881" cy="821531"/>
          </a:xfrm>
        </p:spPr>
        <p:txBody>
          <a:bodyPr/>
          <a:lstStyle>
            <a:lvl1pPr marL="0" indent="0">
              <a:buNone/>
              <a:defRPr/>
            </a:lvl1pPr>
          </a:lstStyle>
          <a:p>
            <a:r>
              <a:rPr lang="en-US"/>
              <a:t>Click icon to add picture</a:t>
            </a:r>
            <a:endParaRPr lang="en-US" dirty="0"/>
          </a:p>
        </p:txBody>
      </p:sp>
      <p:cxnSp>
        <p:nvCxnSpPr>
          <p:cNvPr id="20" name="Straight Connector 19">
            <a:extLst>
              <a:ext uri="{FF2B5EF4-FFF2-40B4-BE49-F238E27FC236}">
                <a16:creationId xmlns:a16="http://schemas.microsoft.com/office/drawing/2014/main" id="{1799B91B-7CDD-284B-99CF-8408146B2C0D}"/>
              </a:ext>
            </a:extLst>
          </p:cNvPr>
          <p:cNvCxnSpPr>
            <a:cxnSpLocks/>
          </p:cNvCxnSpPr>
          <p:nvPr userDrawn="1"/>
        </p:nvCxnSpPr>
        <p:spPr>
          <a:xfrm>
            <a:off x="3404928" y="2679987"/>
            <a:ext cx="2409376"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8BB67D17-F456-FC43-9C41-9344D6EEB07B}"/>
              </a:ext>
            </a:extLst>
          </p:cNvPr>
          <p:cNvSpPr>
            <a:spLocks noGrp="1"/>
          </p:cNvSpPr>
          <p:nvPr>
            <p:ph idx="22" hasCustomPrompt="1"/>
          </p:nvPr>
        </p:nvSpPr>
        <p:spPr>
          <a:xfrm>
            <a:off x="3436853" y="2864757"/>
            <a:ext cx="2377451" cy="796351"/>
          </a:xfrm>
        </p:spPr>
        <p:txBody>
          <a:bodyPr lIns="0" tIns="0" rIns="0" bIns="0">
            <a:normAutofit/>
          </a:bodyPr>
          <a:lstStyle>
            <a:lvl1pPr marL="0" indent="0" algn="l">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26" name="Content Placeholder 2">
            <a:extLst>
              <a:ext uri="{FF2B5EF4-FFF2-40B4-BE49-F238E27FC236}">
                <a16:creationId xmlns:a16="http://schemas.microsoft.com/office/drawing/2014/main" id="{60F6E28A-AB38-A64F-9481-C9F0437BFEA5}"/>
              </a:ext>
            </a:extLst>
          </p:cNvPr>
          <p:cNvSpPr>
            <a:spLocks noGrp="1"/>
          </p:cNvSpPr>
          <p:nvPr>
            <p:ph idx="24" hasCustomPrompt="1"/>
          </p:nvPr>
        </p:nvSpPr>
        <p:spPr>
          <a:xfrm>
            <a:off x="6169397" y="1948048"/>
            <a:ext cx="1306682" cy="590474"/>
          </a:xfrm>
        </p:spPr>
        <p:txBody>
          <a:bodyPr lIns="0" tIns="0" rIns="0" bIns="0">
            <a:noAutofit/>
          </a:bodyPr>
          <a:lstStyle>
            <a:lvl1pPr marL="0" indent="0" algn="l">
              <a:buSzPct val="95000"/>
              <a:buFont typeface="Arial" panose="020B0604020202020204" pitchFamily="34" charset="0"/>
              <a:buNone/>
              <a:defRPr sz="4125" b="1">
                <a:latin typeface="Franklin Gothic Medium" panose="020B0603020102020204" pitchFamily="34"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Stat</a:t>
            </a:r>
          </a:p>
        </p:txBody>
      </p:sp>
      <p:sp>
        <p:nvSpPr>
          <p:cNvPr id="29" name="Picture Placeholder 50">
            <a:extLst>
              <a:ext uri="{FF2B5EF4-FFF2-40B4-BE49-F238E27FC236}">
                <a16:creationId xmlns:a16="http://schemas.microsoft.com/office/drawing/2014/main" id="{106DB928-4AE1-4E4B-9A4C-6062FC247709}"/>
              </a:ext>
            </a:extLst>
          </p:cNvPr>
          <p:cNvSpPr>
            <a:spLocks noGrp="1"/>
          </p:cNvSpPr>
          <p:nvPr>
            <p:ph type="pic" sz="quarter" idx="26"/>
          </p:nvPr>
        </p:nvSpPr>
        <p:spPr>
          <a:xfrm>
            <a:off x="7742967" y="1682277"/>
            <a:ext cx="803881" cy="821531"/>
          </a:xfrm>
        </p:spPr>
        <p:txBody>
          <a:bodyPr/>
          <a:lstStyle>
            <a:lvl1pPr marL="0" indent="0">
              <a:buNone/>
              <a:defRPr/>
            </a:lvl1pPr>
          </a:lstStyle>
          <a:p>
            <a:r>
              <a:rPr lang="en-US"/>
              <a:t>Click icon to add picture</a:t>
            </a:r>
            <a:endParaRPr lang="en-US" dirty="0"/>
          </a:p>
        </p:txBody>
      </p:sp>
      <p:cxnSp>
        <p:nvCxnSpPr>
          <p:cNvPr id="27" name="Straight Connector 26">
            <a:extLst>
              <a:ext uri="{FF2B5EF4-FFF2-40B4-BE49-F238E27FC236}">
                <a16:creationId xmlns:a16="http://schemas.microsoft.com/office/drawing/2014/main" id="{F9F7D2B0-E449-FD45-9789-FC204088E97C}"/>
              </a:ext>
            </a:extLst>
          </p:cNvPr>
          <p:cNvCxnSpPr>
            <a:cxnSpLocks/>
          </p:cNvCxnSpPr>
          <p:nvPr userDrawn="1"/>
        </p:nvCxnSpPr>
        <p:spPr>
          <a:xfrm>
            <a:off x="6137472" y="2679987"/>
            <a:ext cx="2409376"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Content Placeholder 2">
            <a:extLst>
              <a:ext uri="{FF2B5EF4-FFF2-40B4-BE49-F238E27FC236}">
                <a16:creationId xmlns:a16="http://schemas.microsoft.com/office/drawing/2014/main" id="{86FE37F4-1DCF-2D40-845F-6C10AC016C29}"/>
              </a:ext>
            </a:extLst>
          </p:cNvPr>
          <p:cNvSpPr>
            <a:spLocks noGrp="1"/>
          </p:cNvSpPr>
          <p:nvPr>
            <p:ph idx="25" hasCustomPrompt="1"/>
          </p:nvPr>
        </p:nvSpPr>
        <p:spPr>
          <a:xfrm>
            <a:off x="6169397" y="2864757"/>
            <a:ext cx="2377451" cy="796351"/>
          </a:xfrm>
        </p:spPr>
        <p:txBody>
          <a:bodyPr lIns="0" tIns="0" rIns="0" bIns="0">
            <a:normAutofit/>
          </a:bodyPr>
          <a:lstStyle>
            <a:lvl1pPr marL="0" indent="0" algn="l">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3" name="Slide Number Placeholder 5">
            <a:extLst>
              <a:ext uri="{FF2B5EF4-FFF2-40B4-BE49-F238E27FC236}">
                <a16:creationId xmlns:a16="http://schemas.microsoft.com/office/drawing/2014/main" id="{43426CF3-3DD1-10BA-0CD1-8F55535C8C59}"/>
              </a:ext>
            </a:extLst>
          </p:cNvPr>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D4564D79-68BF-E775-BE03-31747E15C88B}"/>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7" name="Title 1">
            <a:extLst>
              <a:ext uri="{FF2B5EF4-FFF2-40B4-BE49-F238E27FC236}">
                <a16:creationId xmlns:a16="http://schemas.microsoft.com/office/drawing/2014/main" id="{0EC5A5D2-7A7E-0C3C-E89D-24B4655FA540}"/>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8" name="Subtitle 2">
            <a:extLst>
              <a:ext uri="{FF2B5EF4-FFF2-40B4-BE49-F238E27FC236}">
                <a16:creationId xmlns:a16="http://schemas.microsoft.com/office/drawing/2014/main" id="{4827C574-5D6E-CE10-BCC5-3526952812D9}"/>
              </a:ext>
            </a:extLst>
          </p:cNvPr>
          <p:cNvSpPr>
            <a:spLocks noGrp="1"/>
          </p:cNvSpPr>
          <p:nvPr>
            <p:ph type="subTitle" idx="18"/>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873231340"/>
      </p:ext>
    </p:extLst>
  </p:cSld>
  <p:clrMapOvr>
    <a:masterClrMapping/>
  </p:clrMapOvr>
  <p:extLst>
    <p:ext uri="{DCECCB84-F9BA-43D5-87BE-67443E8EF086}">
      <p15:sldGuideLst xmlns:p15="http://schemas.microsoft.com/office/powerpoint/2012/main">
        <p15:guide id="1" orient="horz" pos="2400">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lumn Icon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3C9055-948F-21AE-4DDE-D13489FC6673}"/>
              </a:ext>
            </a:extLst>
          </p:cNvPr>
          <p:cNvSpPr/>
          <p:nvPr userDrawn="1"/>
        </p:nvSpPr>
        <p:spPr>
          <a:xfrm>
            <a:off x="-3657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2" name="Picture 11" descr="A black and grey logo&#10;&#10;Description automatically generated">
            <a:extLst>
              <a:ext uri="{FF2B5EF4-FFF2-40B4-BE49-F238E27FC236}">
                <a16:creationId xmlns:a16="http://schemas.microsoft.com/office/drawing/2014/main" id="{63A6A80C-34F4-AF5B-49DE-B20E9F4E9A4D}"/>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cxnSp>
        <p:nvCxnSpPr>
          <p:cNvPr id="8" name="Straight Connector 7">
            <a:extLst>
              <a:ext uri="{FF2B5EF4-FFF2-40B4-BE49-F238E27FC236}">
                <a16:creationId xmlns:a16="http://schemas.microsoft.com/office/drawing/2014/main" id="{0E7A2738-1D29-40DE-AACF-F60CD708E892}"/>
              </a:ext>
            </a:extLst>
          </p:cNvPr>
          <p:cNvCxnSpPr/>
          <p:nvPr userDrawn="1"/>
        </p:nvCxnSpPr>
        <p:spPr>
          <a:xfrm>
            <a:off x="1901902" y="2191395"/>
            <a:ext cx="5333261"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D1ADFA24-184F-46B9-B1D0-3FBB044F3673}"/>
              </a:ext>
            </a:extLst>
          </p:cNvPr>
          <p:cNvSpPr/>
          <p:nvPr userDrawn="1"/>
        </p:nvSpPr>
        <p:spPr>
          <a:xfrm>
            <a:off x="1248562" y="1538054"/>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5" name="Picture Placeholder 3">
            <a:extLst>
              <a:ext uri="{FF2B5EF4-FFF2-40B4-BE49-F238E27FC236}">
                <a16:creationId xmlns:a16="http://schemas.microsoft.com/office/drawing/2014/main" id="{DC306F30-B3C1-E74C-B18C-7075DB0761DE}"/>
              </a:ext>
            </a:extLst>
          </p:cNvPr>
          <p:cNvSpPr>
            <a:spLocks noGrp="1"/>
          </p:cNvSpPr>
          <p:nvPr>
            <p:ph type="pic" sz="quarter" idx="21"/>
          </p:nvPr>
        </p:nvSpPr>
        <p:spPr>
          <a:xfrm>
            <a:off x="1465433" y="1753101"/>
            <a:ext cx="886809" cy="916969"/>
          </a:xfrm>
        </p:spPr>
        <p:txBody>
          <a:bodyPr/>
          <a:lstStyle>
            <a:lvl1pPr>
              <a:buNone/>
              <a:defRPr/>
            </a:lvl1pPr>
          </a:lstStyle>
          <a:p>
            <a:r>
              <a:rPr lang="en-US"/>
              <a:t>Click icon to add picture</a:t>
            </a:r>
            <a:endParaRPr lang="en-US" dirty="0"/>
          </a:p>
        </p:txBody>
      </p:sp>
      <p:sp>
        <p:nvSpPr>
          <p:cNvPr id="5" name="Content Placeholder 2">
            <a:extLst>
              <a:ext uri="{FF2B5EF4-FFF2-40B4-BE49-F238E27FC236}">
                <a16:creationId xmlns:a16="http://schemas.microsoft.com/office/drawing/2014/main" id="{94F85108-BDC9-43A2-BEF1-240E666F4E03}"/>
              </a:ext>
            </a:extLst>
          </p:cNvPr>
          <p:cNvSpPr>
            <a:spLocks noGrp="1"/>
          </p:cNvSpPr>
          <p:nvPr>
            <p:ph idx="1" hasCustomPrompt="1"/>
          </p:nvPr>
        </p:nvSpPr>
        <p:spPr>
          <a:xfrm>
            <a:off x="714375" y="3058998"/>
            <a:ext cx="2375055"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19" name="Oval 18">
            <a:extLst>
              <a:ext uri="{FF2B5EF4-FFF2-40B4-BE49-F238E27FC236}">
                <a16:creationId xmlns:a16="http://schemas.microsoft.com/office/drawing/2014/main" id="{3FF9D861-0550-4AC8-BB96-094DAF60B7F4}"/>
              </a:ext>
            </a:extLst>
          </p:cNvPr>
          <p:cNvSpPr/>
          <p:nvPr userDrawn="1"/>
        </p:nvSpPr>
        <p:spPr>
          <a:xfrm>
            <a:off x="3923962" y="1538056"/>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6" name="Picture Placeholder 3">
            <a:extLst>
              <a:ext uri="{FF2B5EF4-FFF2-40B4-BE49-F238E27FC236}">
                <a16:creationId xmlns:a16="http://schemas.microsoft.com/office/drawing/2014/main" id="{4382C3D7-6E45-864C-A5B5-39762336A484}"/>
              </a:ext>
            </a:extLst>
          </p:cNvPr>
          <p:cNvSpPr>
            <a:spLocks noGrp="1"/>
          </p:cNvSpPr>
          <p:nvPr>
            <p:ph type="pic" sz="quarter" idx="22"/>
          </p:nvPr>
        </p:nvSpPr>
        <p:spPr>
          <a:xfrm>
            <a:off x="4125128" y="1732911"/>
            <a:ext cx="886809" cy="916969"/>
          </a:xfrm>
        </p:spPr>
        <p:txBody>
          <a:bodyPr/>
          <a:lstStyle>
            <a:lvl1pPr>
              <a:buNone/>
              <a:defRPr/>
            </a:lvl1pPr>
          </a:lstStyle>
          <a:p>
            <a:r>
              <a:rPr lang="en-US"/>
              <a:t>Click icon to add picture</a:t>
            </a:r>
            <a:endParaRPr lang="en-US" dirty="0"/>
          </a:p>
        </p:txBody>
      </p:sp>
      <p:sp>
        <p:nvSpPr>
          <p:cNvPr id="15" name="Content Placeholder 2">
            <a:extLst>
              <a:ext uri="{FF2B5EF4-FFF2-40B4-BE49-F238E27FC236}">
                <a16:creationId xmlns:a16="http://schemas.microsoft.com/office/drawing/2014/main" id="{700A296A-0A06-4FFB-B935-517187294F6B}"/>
              </a:ext>
            </a:extLst>
          </p:cNvPr>
          <p:cNvSpPr>
            <a:spLocks noGrp="1"/>
          </p:cNvSpPr>
          <p:nvPr>
            <p:ph idx="11" hasCustomPrompt="1"/>
          </p:nvPr>
        </p:nvSpPr>
        <p:spPr>
          <a:xfrm>
            <a:off x="3462289" y="3058998"/>
            <a:ext cx="2230029"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2</a:t>
            </a:r>
          </a:p>
        </p:txBody>
      </p:sp>
      <p:sp>
        <p:nvSpPr>
          <p:cNvPr id="20" name="Oval 19">
            <a:extLst>
              <a:ext uri="{FF2B5EF4-FFF2-40B4-BE49-F238E27FC236}">
                <a16:creationId xmlns:a16="http://schemas.microsoft.com/office/drawing/2014/main" id="{D101DA23-83F7-4662-BC02-2666717C53B4}"/>
              </a:ext>
            </a:extLst>
          </p:cNvPr>
          <p:cNvSpPr/>
          <p:nvPr userDrawn="1"/>
        </p:nvSpPr>
        <p:spPr>
          <a:xfrm>
            <a:off x="6581822" y="1538056"/>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7" name="Picture Placeholder 3">
            <a:extLst>
              <a:ext uri="{FF2B5EF4-FFF2-40B4-BE49-F238E27FC236}">
                <a16:creationId xmlns:a16="http://schemas.microsoft.com/office/drawing/2014/main" id="{6E1CEA20-24A4-8C45-B5A6-CE111F714FEF}"/>
              </a:ext>
            </a:extLst>
          </p:cNvPr>
          <p:cNvSpPr>
            <a:spLocks noGrp="1"/>
          </p:cNvSpPr>
          <p:nvPr>
            <p:ph type="pic" sz="quarter" idx="23"/>
          </p:nvPr>
        </p:nvSpPr>
        <p:spPr>
          <a:xfrm>
            <a:off x="6784824" y="1724352"/>
            <a:ext cx="886809" cy="916969"/>
          </a:xfrm>
        </p:spPr>
        <p:txBody>
          <a:bodyPr/>
          <a:lstStyle>
            <a:lvl1pPr>
              <a:buNone/>
              <a:defRPr/>
            </a:lvl1pPr>
          </a:lstStyle>
          <a:p>
            <a:r>
              <a:rPr lang="en-US"/>
              <a:t>Click icon to add picture</a:t>
            </a:r>
            <a:endParaRPr lang="en-US" dirty="0"/>
          </a:p>
        </p:txBody>
      </p:sp>
      <p:sp>
        <p:nvSpPr>
          <p:cNvPr id="17" name="Content Placeholder 2">
            <a:extLst>
              <a:ext uri="{FF2B5EF4-FFF2-40B4-BE49-F238E27FC236}">
                <a16:creationId xmlns:a16="http://schemas.microsoft.com/office/drawing/2014/main" id="{D4DB30FF-E82C-424F-A06C-EFC3CFC45E36}"/>
              </a:ext>
            </a:extLst>
          </p:cNvPr>
          <p:cNvSpPr>
            <a:spLocks noGrp="1"/>
          </p:cNvSpPr>
          <p:nvPr>
            <p:ph idx="13" hasCustomPrompt="1"/>
          </p:nvPr>
        </p:nvSpPr>
        <p:spPr>
          <a:xfrm>
            <a:off x="6047636" y="3058997"/>
            <a:ext cx="2375055"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4" name="Slide Number Placeholder 5">
            <a:extLst>
              <a:ext uri="{FF2B5EF4-FFF2-40B4-BE49-F238E27FC236}">
                <a16:creationId xmlns:a16="http://schemas.microsoft.com/office/drawing/2014/main" id="{4DA1A5DB-60AA-5FDA-4E73-C065F750337F}"/>
              </a:ext>
            </a:extLst>
          </p:cNvPr>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6" name="Footer Placeholder 4">
            <a:extLst>
              <a:ext uri="{FF2B5EF4-FFF2-40B4-BE49-F238E27FC236}">
                <a16:creationId xmlns:a16="http://schemas.microsoft.com/office/drawing/2014/main" id="{167D2FD8-D843-239F-4604-CE353A6B84A0}"/>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7" name="Title 1">
            <a:extLst>
              <a:ext uri="{FF2B5EF4-FFF2-40B4-BE49-F238E27FC236}">
                <a16:creationId xmlns:a16="http://schemas.microsoft.com/office/drawing/2014/main" id="{7DE2DE75-BA64-053D-0E0F-64446631ACCF}"/>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11" name="Subtitle 2">
            <a:extLst>
              <a:ext uri="{FF2B5EF4-FFF2-40B4-BE49-F238E27FC236}">
                <a16:creationId xmlns:a16="http://schemas.microsoft.com/office/drawing/2014/main" id="{925BBA39-DE09-397A-E7ED-7248F3C45425}"/>
              </a:ext>
            </a:extLst>
          </p:cNvPr>
          <p:cNvSpPr>
            <a:spLocks noGrp="1"/>
          </p:cNvSpPr>
          <p:nvPr>
            <p:ph type="subTitle" idx="18"/>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10" name="Picture 9" descr="A black and grey logo&#10;&#10;Description automatically generated">
            <a:extLst>
              <a:ext uri="{FF2B5EF4-FFF2-40B4-BE49-F238E27FC236}">
                <a16:creationId xmlns:a16="http://schemas.microsoft.com/office/drawing/2014/main" id="{FD9D2F51-2D2D-0BFF-0EC1-0011076A72BE}"/>
              </a:ext>
            </a:extLst>
          </p:cNvPr>
          <p:cNvPicPr>
            <a:picLocks noChangeAspect="1"/>
          </p:cNvPicPr>
          <p:nvPr userDrawn="1"/>
        </p:nvPicPr>
        <p:blipFill>
          <a:blip r:embed="rId4"/>
          <a:stretch>
            <a:fillRect/>
          </a:stretch>
        </p:blipFill>
        <p:spPr>
          <a:xfrm>
            <a:off x="8422691" y="0"/>
            <a:ext cx="787128" cy="768085"/>
          </a:xfrm>
          <a:prstGeom prst="rect">
            <a:avLst/>
          </a:prstGeom>
        </p:spPr>
      </p:pic>
    </p:spTree>
    <p:extLst>
      <p:ext uri="{BB962C8B-B14F-4D97-AF65-F5344CB8AC3E}">
        <p14:creationId xmlns:p14="http://schemas.microsoft.com/office/powerpoint/2010/main" val="2533730134"/>
      </p:ext>
    </p:extLst>
  </p:cSld>
  <p:clrMapOvr>
    <a:masterClrMapping/>
  </p:clrMapOvr>
  <p:extLst>
    <p:ext uri="{DCECCB84-F9BA-43D5-87BE-67443E8EF086}">
      <p15:sldGuideLst xmlns:p15="http://schemas.microsoft.com/office/powerpoint/2012/main">
        <p15:guide id="1" orient="horz" pos="2400">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ur Column Icon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FAC052-E277-F75B-0105-D87A44F7376E}"/>
              </a:ext>
            </a:extLst>
          </p:cNvPr>
          <p:cNvSpPr/>
          <p:nvPr userDrawn="1"/>
        </p:nvSpPr>
        <p:spPr>
          <a:xfrm>
            <a:off x="-37706" y="469003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6" name="Picture 5" descr="A black and grey logo&#10;&#10;Description automatically generated">
            <a:extLst>
              <a:ext uri="{FF2B5EF4-FFF2-40B4-BE49-F238E27FC236}">
                <a16:creationId xmlns:a16="http://schemas.microsoft.com/office/drawing/2014/main" id="{02083F16-9CEB-D088-86E0-8B79C1FF787E}"/>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cxnSp>
        <p:nvCxnSpPr>
          <p:cNvPr id="32" name="Straight Connector 31">
            <a:extLst>
              <a:ext uri="{FF2B5EF4-FFF2-40B4-BE49-F238E27FC236}">
                <a16:creationId xmlns:a16="http://schemas.microsoft.com/office/drawing/2014/main" id="{2D6361F7-376B-4B6B-90CB-982F8C88D3AB}"/>
              </a:ext>
            </a:extLst>
          </p:cNvPr>
          <p:cNvCxnSpPr/>
          <p:nvPr userDrawn="1"/>
        </p:nvCxnSpPr>
        <p:spPr>
          <a:xfrm>
            <a:off x="1901902" y="2191395"/>
            <a:ext cx="5333261"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A7215D4C-D1BA-4B83-8034-F6173B4B3FE7}"/>
              </a:ext>
            </a:extLst>
          </p:cNvPr>
          <p:cNvSpPr/>
          <p:nvPr userDrawn="1"/>
        </p:nvSpPr>
        <p:spPr>
          <a:xfrm>
            <a:off x="945609" y="1538054"/>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3" name="Picture Placeholder 3">
            <a:extLst>
              <a:ext uri="{FF2B5EF4-FFF2-40B4-BE49-F238E27FC236}">
                <a16:creationId xmlns:a16="http://schemas.microsoft.com/office/drawing/2014/main" id="{0A1A4191-73C5-A24C-B85A-D6F8FC572523}"/>
              </a:ext>
            </a:extLst>
          </p:cNvPr>
          <p:cNvSpPr>
            <a:spLocks noGrp="1"/>
          </p:cNvSpPr>
          <p:nvPr>
            <p:ph type="pic" sz="quarter" idx="24"/>
          </p:nvPr>
        </p:nvSpPr>
        <p:spPr>
          <a:xfrm>
            <a:off x="1155545" y="1733763"/>
            <a:ext cx="886809" cy="916969"/>
          </a:xfrm>
        </p:spPr>
        <p:txBody>
          <a:bodyPr/>
          <a:lstStyle>
            <a:lvl1pPr>
              <a:buNone/>
              <a:defRPr/>
            </a:lvl1pPr>
          </a:lstStyle>
          <a:p>
            <a:r>
              <a:rPr lang="en-US"/>
              <a:t>Click icon to add picture</a:t>
            </a:r>
            <a:endParaRPr lang="en-US" dirty="0"/>
          </a:p>
        </p:txBody>
      </p:sp>
      <p:sp>
        <p:nvSpPr>
          <p:cNvPr id="24" name="Content Placeholder 2">
            <a:extLst>
              <a:ext uri="{FF2B5EF4-FFF2-40B4-BE49-F238E27FC236}">
                <a16:creationId xmlns:a16="http://schemas.microsoft.com/office/drawing/2014/main" id="{5C06C296-F787-402D-AC65-1E55B4D25C69}"/>
              </a:ext>
            </a:extLst>
          </p:cNvPr>
          <p:cNvSpPr>
            <a:spLocks noGrp="1"/>
          </p:cNvSpPr>
          <p:nvPr>
            <p:ph idx="17" hasCustomPrompt="1"/>
          </p:nvPr>
        </p:nvSpPr>
        <p:spPr>
          <a:xfrm>
            <a:off x="714375" y="3058998"/>
            <a:ext cx="1769150"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27" name="Oval 26">
            <a:extLst>
              <a:ext uri="{FF2B5EF4-FFF2-40B4-BE49-F238E27FC236}">
                <a16:creationId xmlns:a16="http://schemas.microsoft.com/office/drawing/2014/main" id="{AE1934B1-C1CC-42D5-A8D8-639ED39E9A45}"/>
              </a:ext>
            </a:extLst>
          </p:cNvPr>
          <p:cNvSpPr/>
          <p:nvPr userDrawn="1"/>
        </p:nvSpPr>
        <p:spPr>
          <a:xfrm>
            <a:off x="2951872" y="1538054"/>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8" name="Picture Placeholder 3">
            <a:extLst>
              <a:ext uri="{FF2B5EF4-FFF2-40B4-BE49-F238E27FC236}">
                <a16:creationId xmlns:a16="http://schemas.microsoft.com/office/drawing/2014/main" id="{D7A0C8CB-AE00-AE4E-8B06-C3CDA2E8A6B0}"/>
              </a:ext>
            </a:extLst>
          </p:cNvPr>
          <p:cNvSpPr>
            <a:spLocks noGrp="1"/>
          </p:cNvSpPr>
          <p:nvPr>
            <p:ph type="pic" sz="quarter" idx="21"/>
          </p:nvPr>
        </p:nvSpPr>
        <p:spPr>
          <a:xfrm>
            <a:off x="3166347" y="1710648"/>
            <a:ext cx="886809" cy="916969"/>
          </a:xfrm>
        </p:spPr>
        <p:txBody>
          <a:bodyPr/>
          <a:lstStyle>
            <a:lvl1pPr>
              <a:buNone/>
              <a:defRPr/>
            </a:lvl1pPr>
          </a:lstStyle>
          <a:p>
            <a:r>
              <a:rPr lang="en-US"/>
              <a:t>Click icon to add picture</a:t>
            </a:r>
            <a:endParaRPr lang="en-US" dirty="0"/>
          </a:p>
        </p:txBody>
      </p:sp>
      <p:sp>
        <p:nvSpPr>
          <p:cNvPr id="26" name="Content Placeholder 2">
            <a:extLst>
              <a:ext uri="{FF2B5EF4-FFF2-40B4-BE49-F238E27FC236}">
                <a16:creationId xmlns:a16="http://schemas.microsoft.com/office/drawing/2014/main" id="{8C7F2CE8-9E91-4C86-99AB-686A9C810419}"/>
              </a:ext>
            </a:extLst>
          </p:cNvPr>
          <p:cNvSpPr>
            <a:spLocks noGrp="1"/>
          </p:cNvSpPr>
          <p:nvPr>
            <p:ph idx="18" hasCustomPrompt="1"/>
          </p:nvPr>
        </p:nvSpPr>
        <p:spPr>
          <a:xfrm>
            <a:off x="2720638" y="3058998"/>
            <a:ext cx="1769150"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29" name="Oval 28">
            <a:extLst>
              <a:ext uri="{FF2B5EF4-FFF2-40B4-BE49-F238E27FC236}">
                <a16:creationId xmlns:a16="http://schemas.microsoft.com/office/drawing/2014/main" id="{07542B3E-45A5-4E88-A2C5-758AC86BE4D0}"/>
              </a:ext>
            </a:extLst>
          </p:cNvPr>
          <p:cNvSpPr/>
          <p:nvPr userDrawn="1"/>
        </p:nvSpPr>
        <p:spPr>
          <a:xfrm>
            <a:off x="4885447" y="1538054"/>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1" name="Picture Placeholder 3">
            <a:extLst>
              <a:ext uri="{FF2B5EF4-FFF2-40B4-BE49-F238E27FC236}">
                <a16:creationId xmlns:a16="http://schemas.microsoft.com/office/drawing/2014/main" id="{EED777B6-C788-B840-ACC3-FD8949E42ACB}"/>
              </a:ext>
            </a:extLst>
          </p:cNvPr>
          <p:cNvSpPr>
            <a:spLocks noGrp="1"/>
          </p:cNvSpPr>
          <p:nvPr>
            <p:ph type="pic" sz="quarter" idx="22"/>
          </p:nvPr>
        </p:nvSpPr>
        <p:spPr>
          <a:xfrm>
            <a:off x="5095383" y="1732479"/>
            <a:ext cx="886809" cy="916969"/>
          </a:xfrm>
        </p:spPr>
        <p:txBody>
          <a:bodyPr/>
          <a:lstStyle>
            <a:lvl1pPr>
              <a:buNone/>
              <a:defRPr/>
            </a:lvl1pPr>
          </a:lstStyle>
          <a:p>
            <a:r>
              <a:rPr lang="en-US"/>
              <a:t>Click icon to add picture</a:t>
            </a:r>
            <a:endParaRPr lang="en-US" dirty="0"/>
          </a:p>
        </p:txBody>
      </p:sp>
      <p:sp>
        <p:nvSpPr>
          <p:cNvPr id="28" name="Content Placeholder 2">
            <a:extLst>
              <a:ext uri="{FF2B5EF4-FFF2-40B4-BE49-F238E27FC236}">
                <a16:creationId xmlns:a16="http://schemas.microsoft.com/office/drawing/2014/main" id="{BC06D7C8-7D2D-4A80-B5B8-174F5056AA0B}"/>
              </a:ext>
            </a:extLst>
          </p:cNvPr>
          <p:cNvSpPr>
            <a:spLocks noGrp="1"/>
          </p:cNvSpPr>
          <p:nvPr>
            <p:ph idx="19" hasCustomPrompt="1"/>
          </p:nvPr>
        </p:nvSpPr>
        <p:spPr>
          <a:xfrm>
            <a:off x="4654213" y="3058998"/>
            <a:ext cx="1769150"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31" name="Oval 30">
            <a:extLst>
              <a:ext uri="{FF2B5EF4-FFF2-40B4-BE49-F238E27FC236}">
                <a16:creationId xmlns:a16="http://schemas.microsoft.com/office/drawing/2014/main" id="{924B0597-6276-471F-96FD-FDE08D64C524}"/>
              </a:ext>
            </a:extLst>
          </p:cNvPr>
          <p:cNvSpPr/>
          <p:nvPr userDrawn="1"/>
        </p:nvSpPr>
        <p:spPr>
          <a:xfrm>
            <a:off x="6891709" y="1533849"/>
            <a:ext cx="1306682" cy="1306682"/>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2" name="Picture Placeholder 3">
            <a:extLst>
              <a:ext uri="{FF2B5EF4-FFF2-40B4-BE49-F238E27FC236}">
                <a16:creationId xmlns:a16="http://schemas.microsoft.com/office/drawing/2014/main" id="{04C4E3A7-AB8A-6243-BBFD-8A433C78470B}"/>
              </a:ext>
            </a:extLst>
          </p:cNvPr>
          <p:cNvSpPr>
            <a:spLocks noGrp="1"/>
          </p:cNvSpPr>
          <p:nvPr>
            <p:ph type="pic" sz="quarter" idx="23"/>
          </p:nvPr>
        </p:nvSpPr>
        <p:spPr>
          <a:xfrm>
            <a:off x="7105205" y="1733763"/>
            <a:ext cx="886809" cy="916969"/>
          </a:xfrm>
        </p:spPr>
        <p:txBody>
          <a:bodyPr/>
          <a:lstStyle>
            <a:lvl1pPr>
              <a:buNone/>
              <a:defRPr/>
            </a:lvl1pPr>
          </a:lstStyle>
          <a:p>
            <a:r>
              <a:rPr lang="en-US"/>
              <a:t>Click icon to add picture</a:t>
            </a:r>
            <a:endParaRPr lang="en-US" dirty="0"/>
          </a:p>
        </p:txBody>
      </p:sp>
      <p:sp>
        <p:nvSpPr>
          <p:cNvPr id="30" name="Content Placeholder 2">
            <a:extLst>
              <a:ext uri="{FF2B5EF4-FFF2-40B4-BE49-F238E27FC236}">
                <a16:creationId xmlns:a16="http://schemas.microsoft.com/office/drawing/2014/main" id="{8FC2F9F8-450A-4433-BAFC-DCD0001FAF1D}"/>
              </a:ext>
            </a:extLst>
          </p:cNvPr>
          <p:cNvSpPr>
            <a:spLocks noGrp="1"/>
          </p:cNvSpPr>
          <p:nvPr>
            <p:ph idx="20" hasCustomPrompt="1"/>
          </p:nvPr>
        </p:nvSpPr>
        <p:spPr>
          <a:xfrm>
            <a:off x="6660475" y="3054793"/>
            <a:ext cx="1769150" cy="565952"/>
          </a:xfrm>
        </p:spPr>
        <p:txBody>
          <a:bodyPr lIns="0" tIns="0" rIns="0" bIns="0">
            <a:normAutofit/>
          </a:bodyPr>
          <a:lstStyle>
            <a:lvl1pPr marL="0" indent="0" algn="ctr">
              <a:buSzPct val="95000"/>
              <a:buFont typeface="Arial" panose="020B0604020202020204" pitchFamily="34" charset="0"/>
              <a:buNone/>
              <a:defRPr sz="18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3" name="Slide Number Placeholder 5">
            <a:extLst>
              <a:ext uri="{FF2B5EF4-FFF2-40B4-BE49-F238E27FC236}">
                <a16:creationId xmlns:a16="http://schemas.microsoft.com/office/drawing/2014/main" id="{C6D6CEFB-540A-C805-C592-918653697F32}"/>
              </a:ext>
            </a:extLst>
          </p:cNvPr>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F8ACD510-8B58-9B31-9F97-5E6D71C39C7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7" name="Title 1">
            <a:extLst>
              <a:ext uri="{FF2B5EF4-FFF2-40B4-BE49-F238E27FC236}">
                <a16:creationId xmlns:a16="http://schemas.microsoft.com/office/drawing/2014/main" id="{8B7FA97F-8DA1-04F6-0760-857134C290E4}"/>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8" name="Subtitle 2">
            <a:extLst>
              <a:ext uri="{FF2B5EF4-FFF2-40B4-BE49-F238E27FC236}">
                <a16:creationId xmlns:a16="http://schemas.microsoft.com/office/drawing/2014/main" id="{87E59373-861A-EB49-562E-DE07AA3AB76F}"/>
              </a:ext>
            </a:extLst>
          </p:cNvPr>
          <p:cNvSpPr>
            <a:spLocks noGrp="1"/>
          </p:cNvSpPr>
          <p:nvPr>
            <p:ph type="subTitle" idx="25"/>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094146349"/>
      </p:ext>
    </p:extLst>
  </p:cSld>
  <p:clrMapOvr>
    <a:masterClrMapping/>
  </p:clrMapOvr>
  <p:extLst>
    <p:ext uri="{DCECCB84-F9BA-43D5-87BE-67443E8EF086}">
      <p15:sldGuideLst xmlns:p15="http://schemas.microsoft.com/office/powerpoint/2012/main">
        <p15:guide id="1" orient="horz" pos="2400">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ive Column Icon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D313A4-7308-177C-7152-9F15AF58B08A}"/>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6" name="Picture 5" descr="A black and grey logo&#10;&#10;Description automatically generated">
            <a:extLst>
              <a:ext uri="{FF2B5EF4-FFF2-40B4-BE49-F238E27FC236}">
                <a16:creationId xmlns:a16="http://schemas.microsoft.com/office/drawing/2014/main" id="{1D002790-8187-B843-A5B6-C9BEA8B7078F}"/>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cxnSp>
        <p:nvCxnSpPr>
          <p:cNvPr id="32" name="Straight Connector 31">
            <a:extLst>
              <a:ext uri="{FF2B5EF4-FFF2-40B4-BE49-F238E27FC236}">
                <a16:creationId xmlns:a16="http://schemas.microsoft.com/office/drawing/2014/main" id="{2D6361F7-376B-4B6B-90CB-982F8C88D3AB}"/>
              </a:ext>
            </a:extLst>
          </p:cNvPr>
          <p:cNvCxnSpPr>
            <a:cxnSpLocks/>
          </p:cNvCxnSpPr>
          <p:nvPr userDrawn="1"/>
        </p:nvCxnSpPr>
        <p:spPr>
          <a:xfrm>
            <a:off x="1284348" y="2191395"/>
            <a:ext cx="684753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A7215D4C-D1BA-4B83-8034-F6173B4B3FE7}"/>
              </a:ext>
            </a:extLst>
          </p:cNvPr>
          <p:cNvSpPr/>
          <p:nvPr userDrawn="1"/>
        </p:nvSpPr>
        <p:spPr>
          <a:xfrm>
            <a:off x="395785" y="1594243"/>
            <a:ext cx="1195943" cy="1195943"/>
          </a:xfrm>
          <a:prstGeom prst="ellipse">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0" name="Picture Placeholder 3">
            <a:extLst>
              <a:ext uri="{FF2B5EF4-FFF2-40B4-BE49-F238E27FC236}">
                <a16:creationId xmlns:a16="http://schemas.microsoft.com/office/drawing/2014/main" id="{0E2F4087-739F-1B43-B022-92BCEDD29A2D}"/>
              </a:ext>
            </a:extLst>
          </p:cNvPr>
          <p:cNvSpPr>
            <a:spLocks noGrp="1"/>
          </p:cNvSpPr>
          <p:nvPr>
            <p:ph type="pic" sz="quarter" idx="26"/>
          </p:nvPr>
        </p:nvSpPr>
        <p:spPr>
          <a:xfrm>
            <a:off x="607469" y="1802623"/>
            <a:ext cx="772575" cy="814869"/>
          </a:xfrm>
        </p:spPr>
        <p:txBody>
          <a:bodyPr/>
          <a:lstStyle>
            <a:lvl1pPr>
              <a:buNone/>
              <a:defRPr/>
            </a:lvl1pPr>
          </a:lstStyle>
          <a:p>
            <a:r>
              <a:rPr lang="en-US"/>
              <a:t>Click icon to add picture</a:t>
            </a:r>
            <a:endParaRPr lang="en-US" dirty="0"/>
          </a:p>
        </p:txBody>
      </p:sp>
      <p:sp>
        <p:nvSpPr>
          <p:cNvPr id="24" name="Content Placeholder 2">
            <a:extLst>
              <a:ext uri="{FF2B5EF4-FFF2-40B4-BE49-F238E27FC236}">
                <a16:creationId xmlns:a16="http://schemas.microsoft.com/office/drawing/2014/main" id="{5C06C296-F787-402D-AC65-1E55B4D25C69}"/>
              </a:ext>
            </a:extLst>
          </p:cNvPr>
          <p:cNvSpPr>
            <a:spLocks noGrp="1"/>
          </p:cNvSpPr>
          <p:nvPr>
            <p:ph idx="17" hasCustomPrompt="1"/>
          </p:nvPr>
        </p:nvSpPr>
        <p:spPr>
          <a:xfrm>
            <a:off x="393192" y="3058998"/>
            <a:ext cx="1201128" cy="565952"/>
          </a:xfrm>
        </p:spPr>
        <p:txBody>
          <a:bodyPr lIns="0" tIns="0" rIns="0" bIns="0">
            <a:normAutofit/>
          </a:bodyPr>
          <a:lstStyle>
            <a:lvl1pPr marL="0" indent="0" algn="ctr">
              <a:buSzPct val="95000"/>
              <a:buFont typeface="Arial" panose="020B0604020202020204" pitchFamily="34" charset="0"/>
              <a:buNone/>
              <a:defRPr sz="14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1</a:t>
            </a:r>
          </a:p>
        </p:txBody>
      </p:sp>
      <p:sp>
        <p:nvSpPr>
          <p:cNvPr id="29" name="Oval 28">
            <a:extLst>
              <a:ext uri="{FF2B5EF4-FFF2-40B4-BE49-F238E27FC236}">
                <a16:creationId xmlns:a16="http://schemas.microsoft.com/office/drawing/2014/main" id="{07542B3E-45A5-4E88-A2C5-758AC86BE4D0}"/>
              </a:ext>
            </a:extLst>
          </p:cNvPr>
          <p:cNvSpPr/>
          <p:nvPr userDrawn="1"/>
        </p:nvSpPr>
        <p:spPr>
          <a:xfrm>
            <a:off x="3979497" y="1603158"/>
            <a:ext cx="1195943" cy="1195943"/>
          </a:xfrm>
          <a:prstGeom prst="ellipse">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6" name="Picture Placeholder 3">
            <a:extLst>
              <a:ext uri="{FF2B5EF4-FFF2-40B4-BE49-F238E27FC236}">
                <a16:creationId xmlns:a16="http://schemas.microsoft.com/office/drawing/2014/main" id="{121B32AC-29FE-5347-BC89-E1D12CFE9173}"/>
              </a:ext>
            </a:extLst>
          </p:cNvPr>
          <p:cNvSpPr>
            <a:spLocks noGrp="1"/>
          </p:cNvSpPr>
          <p:nvPr>
            <p:ph type="pic" sz="quarter" idx="24"/>
          </p:nvPr>
        </p:nvSpPr>
        <p:spPr>
          <a:xfrm>
            <a:off x="4191181" y="1784484"/>
            <a:ext cx="772575" cy="814869"/>
          </a:xfrm>
        </p:spPr>
        <p:txBody>
          <a:bodyPr/>
          <a:lstStyle>
            <a:lvl1pPr>
              <a:buNone/>
              <a:defRPr/>
            </a:lvl1pPr>
          </a:lstStyle>
          <a:p>
            <a:r>
              <a:rPr lang="en-US"/>
              <a:t>Click icon to add picture</a:t>
            </a:r>
            <a:endParaRPr lang="en-US" dirty="0"/>
          </a:p>
        </p:txBody>
      </p:sp>
      <p:sp>
        <p:nvSpPr>
          <p:cNvPr id="36" name="Content Placeholder 2">
            <a:extLst>
              <a:ext uri="{FF2B5EF4-FFF2-40B4-BE49-F238E27FC236}">
                <a16:creationId xmlns:a16="http://schemas.microsoft.com/office/drawing/2014/main" id="{FCAF8AD6-3AD0-422C-B775-D4163897266E}"/>
              </a:ext>
            </a:extLst>
          </p:cNvPr>
          <p:cNvSpPr>
            <a:spLocks noGrp="1"/>
          </p:cNvSpPr>
          <p:nvPr>
            <p:ph idx="19" hasCustomPrompt="1"/>
          </p:nvPr>
        </p:nvSpPr>
        <p:spPr>
          <a:xfrm>
            <a:off x="3964211" y="3080595"/>
            <a:ext cx="1201128" cy="565952"/>
          </a:xfrm>
        </p:spPr>
        <p:txBody>
          <a:bodyPr lIns="0" tIns="0" rIns="0" bIns="0">
            <a:normAutofit/>
          </a:bodyPr>
          <a:lstStyle>
            <a:lvl1pPr marL="0" indent="0" algn="ctr">
              <a:buSzPct val="95000"/>
              <a:buFont typeface="Arial" panose="020B0604020202020204" pitchFamily="34" charset="0"/>
              <a:buNone/>
              <a:defRPr sz="14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3</a:t>
            </a:r>
          </a:p>
        </p:txBody>
      </p:sp>
      <p:sp>
        <p:nvSpPr>
          <p:cNvPr id="39" name="Oval 38">
            <a:extLst>
              <a:ext uri="{FF2B5EF4-FFF2-40B4-BE49-F238E27FC236}">
                <a16:creationId xmlns:a16="http://schemas.microsoft.com/office/drawing/2014/main" id="{D3182B05-A7F1-450F-AE61-51425BEF3AA6}"/>
              </a:ext>
            </a:extLst>
          </p:cNvPr>
          <p:cNvSpPr/>
          <p:nvPr userDrawn="1"/>
        </p:nvSpPr>
        <p:spPr>
          <a:xfrm>
            <a:off x="7554865" y="1600443"/>
            <a:ext cx="1195943" cy="1195943"/>
          </a:xfrm>
          <a:prstGeom prst="ellipse">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8" name="Picture Placeholder 3">
            <a:extLst>
              <a:ext uri="{FF2B5EF4-FFF2-40B4-BE49-F238E27FC236}">
                <a16:creationId xmlns:a16="http://schemas.microsoft.com/office/drawing/2014/main" id="{F0B4205C-10C8-FE4A-8B1C-0B1A629E22B6}"/>
              </a:ext>
            </a:extLst>
          </p:cNvPr>
          <p:cNvSpPr>
            <a:spLocks noGrp="1"/>
          </p:cNvSpPr>
          <p:nvPr>
            <p:ph type="pic" sz="quarter" idx="22"/>
          </p:nvPr>
        </p:nvSpPr>
        <p:spPr>
          <a:xfrm>
            <a:off x="7740211" y="1792070"/>
            <a:ext cx="825250" cy="814869"/>
          </a:xfrm>
        </p:spPr>
        <p:txBody>
          <a:bodyPr/>
          <a:lstStyle>
            <a:lvl1pPr>
              <a:buNone/>
              <a:defRPr/>
            </a:lvl1pPr>
          </a:lstStyle>
          <a:p>
            <a:r>
              <a:rPr lang="en-US"/>
              <a:t>Click icon to add picture</a:t>
            </a:r>
            <a:endParaRPr lang="en-US" dirty="0"/>
          </a:p>
        </p:txBody>
      </p:sp>
      <p:sp>
        <p:nvSpPr>
          <p:cNvPr id="40" name="Content Placeholder 2">
            <a:extLst>
              <a:ext uri="{FF2B5EF4-FFF2-40B4-BE49-F238E27FC236}">
                <a16:creationId xmlns:a16="http://schemas.microsoft.com/office/drawing/2014/main" id="{0D14923E-7CAE-49B7-9668-7B538ECFDC5F}"/>
              </a:ext>
            </a:extLst>
          </p:cNvPr>
          <p:cNvSpPr>
            <a:spLocks noGrp="1"/>
          </p:cNvSpPr>
          <p:nvPr>
            <p:ph idx="21" hasCustomPrompt="1"/>
          </p:nvPr>
        </p:nvSpPr>
        <p:spPr>
          <a:xfrm>
            <a:off x="7543021" y="3080595"/>
            <a:ext cx="1201128" cy="565952"/>
          </a:xfrm>
        </p:spPr>
        <p:txBody>
          <a:bodyPr lIns="0" tIns="0" rIns="0" bIns="0">
            <a:normAutofit/>
          </a:bodyPr>
          <a:lstStyle>
            <a:lvl1pPr marL="0" indent="0" algn="ctr">
              <a:buSzPct val="95000"/>
              <a:buFont typeface="Arial" panose="020B0604020202020204" pitchFamily="34" charset="0"/>
              <a:buNone/>
              <a:defRPr sz="14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5</a:t>
            </a:r>
          </a:p>
        </p:txBody>
      </p:sp>
      <p:sp>
        <p:nvSpPr>
          <p:cNvPr id="3" name="Slide Number Placeholder 5">
            <a:extLst>
              <a:ext uri="{FF2B5EF4-FFF2-40B4-BE49-F238E27FC236}">
                <a16:creationId xmlns:a16="http://schemas.microsoft.com/office/drawing/2014/main" id="{A5AC48E3-6DAA-DB19-4134-8FB5E3CD9190}"/>
              </a:ext>
            </a:extLst>
          </p:cNvPr>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76C43885-8001-5769-A80D-061A8DBAB20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10" name="Oval 9">
            <a:extLst>
              <a:ext uri="{FF2B5EF4-FFF2-40B4-BE49-F238E27FC236}">
                <a16:creationId xmlns:a16="http://schemas.microsoft.com/office/drawing/2014/main" id="{BB018027-C248-4BEE-6231-33CFAA31F871}"/>
              </a:ext>
            </a:extLst>
          </p:cNvPr>
          <p:cNvSpPr/>
          <p:nvPr userDrawn="1"/>
        </p:nvSpPr>
        <p:spPr>
          <a:xfrm>
            <a:off x="2197876" y="1614027"/>
            <a:ext cx="1195943" cy="1195943"/>
          </a:xfrm>
          <a:prstGeom prst="ellipse">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1" name="Picture Placeholder 3">
            <a:extLst>
              <a:ext uri="{FF2B5EF4-FFF2-40B4-BE49-F238E27FC236}">
                <a16:creationId xmlns:a16="http://schemas.microsoft.com/office/drawing/2014/main" id="{F0C1F1BF-FC69-E30E-F7E0-AD42234A2A3C}"/>
              </a:ext>
            </a:extLst>
          </p:cNvPr>
          <p:cNvSpPr>
            <a:spLocks noGrp="1"/>
          </p:cNvSpPr>
          <p:nvPr>
            <p:ph type="pic" sz="quarter" idx="27"/>
          </p:nvPr>
        </p:nvSpPr>
        <p:spPr>
          <a:xfrm>
            <a:off x="2409560" y="1795353"/>
            <a:ext cx="772575" cy="814869"/>
          </a:xfrm>
        </p:spPr>
        <p:txBody>
          <a:bodyPr/>
          <a:lstStyle>
            <a:lvl1pPr>
              <a:buNone/>
              <a:defRPr/>
            </a:lvl1pPr>
          </a:lstStyle>
          <a:p>
            <a:r>
              <a:rPr lang="en-US"/>
              <a:t>Click icon to add picture</a:t>
            </a:r>
            <a:endParaRPr lang="en-US" dirty="0"/>
          </a:p>
        </p:txBody>
      </p:sp>
      <p:sp>
        <p:nvSpPr>
          <p:cNvPr id="12" name="Content Placeholder 2">
            <a:extLst>
              <a:ext uri="{FF2B5EF4-FFF2-40B4-BE49-F238E27FC236}">
                <a16:creationId xmlns:a16="http://schemas.microsoft.com/office/drawing/2014/main" id="{13F2DC7B-BCF7-FDF6-F500-CF5F49E18CDB}"/>
              </a:ext>
            </a:extLst>
          </p:cNvPr>
          <p:cNvSpPr>
            <a:spLocks noGrp="1"/>
          </p:cNvSpPr>
          <p:nvPr>
            <p:ph idx="28" hasCustomPrompt="1"/>
          </p:nvPr>
        </p:nvSpPr>
        <p:spPr>
          <a:xfrm>
            <a:off x="2182590" y="3091464"/>
            <a:ext cx="1201128" cy="565952"/>
          </a:xfrm>
        </p:spPr>
        <p:txBody>
          <a:bodyPr lIns="0" tIns="0" rIns="0" bIns="0">
            <a:normAutofit/>
          </a:bodyPr>
          <a:lstStyle>
            <a:lvl1pPr marL="0" indent="0" algn="ctr">
              <a:buSzPct val="95000"/>
              <a:buFont typeface="Arial" panose="020B0604020202020204" pitchFamily="34" charset="0"/>
              <a:buNone/>
              <a:defRPr sz="14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2</a:t>
            </a:r>
          </a:p>
        </p:txBody>
      </p:sp>
      <p:sp>
        <p:nvSpPr>
          <p:cNvPr id="13" name="Oval 12">
            <a:extLst>
              <a:ext uri="{FF2B5EF4-FFF2-40B4-BE49-F238E27FC236}">
                <a16:creationId xmlns:a16="http://schemas.microsoft.com/office/drawing/2014/main" id="{A1273687-2D83-E48C-9BD7-8187F7E67D30}"/>
              </a:ext>
            </a:extLst>
          </p:cNvPr>
          <p:cNvSpPr/>
          <p:nvPr userDrawn="1"/>
        </p:nvSpPr>
        <p:spPr>
          <a:xfrm>
            <a:off x="5781588" y="1594243"/>
            <a:ext cx="1195943" cy="1195943"/>
          </a:xfrm>
          <a:prstGeom prst="ellipse">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4" name="Picture Placeholder 3">
            <a:extLst>
              <a:ext uri="{FF2B5EF4-FFF2-40B4-BE49-F238E27FC236}">
                <a16:creationId xmlns:a16="http://schemas.microsoft.com/office/drawing/2014/main" id="{BC1E2329-125B-B25A-D723-8C547A19B74B}"/>
              </a:ext>
            </a:extLst>
          </p:cNvPr>
          <p:cNvSpPr>
            <a:spLocks noGrp="1"/>
          </p:cNvSpPr>
          <p:nvPr>
            <p:ph type="pic" sz="quarter" idx="29"/>
          </p:nvPr>
        </p:nvSpPr>
        <p:spPr>
          <a:xfrm>
            <a:off x="5993272" y="1775569"/>
            <a:ext cx="772575" cy="814869"/>
          </a:xfrm>
        </p:spPr>
        <p:txBody>
          <a:bodyPr/>
          <a:lstStyle>
            <a:lvl1pPr>
              <a:buNone/>
              <a:defRPr/>
            </a:lvl1pPr>
          </a:lstStyle>
          <a:p>
            <a:r>
              <a:rPr lang="en-US"/>
              <a:t>Click icon to add picture</a:t>
            </a:r>
            <a:endParaRPr lang="en-US" dirty="0"/>
          </a:p>
        </p:txBody>
      </p:sp>
      <p:sp>
        <p:nvSpPr>
          <p:cNvPr id="15" name="Content Placeholder 2">
            <a:extLst>
              <a:ext uri="{FF2B5EF4-FFF2-40B4-BE49-F238E27FC236}">
                <a16:creationId xmlns:a16="http://schemas.microsoft.com/office/drawing/2014/main" id="{785E23F2-DAFF-3CD3-8780-45B73485C304}"/>
              </a:ext>
            </a:extLst>
          </p:cNvPr>
          <p:cNvSpPr>
            <a:spLocks noGrp="1"/>
          </p:cNvSpPr>
          <p:nvPr>
            <p:ph idx="30" hasCustomPrompt="1"/>
          </p:nvPr>
        </p:nvSpPr>
        <p:spPr>
          <a:xfrm>
            <a:off x="5766302" y="3071680"/>
            <a:ext cx="1201128" cy="565952"/>
          </a:xfrm>
        </p:spPr>
        <p:txBody>
          <a:bodyPr lIns="0" tIns="0" rIns="0" bIns="0">
            <a:normAutofit/>
          </a:bodyPr>
          <a:lstStyle>
            <a:lvl1pPr marL="0" indent="0" algn="ctr">
              <a:buSzPct val="95000"/>
              <a:buFont typeface="Arial" panose="020B0604020202020204" pitchFamily="34" charset="0"/>
              <a:buNone/>
              <a:defRPr sz="1400" b="1">
                <a:latin typeface="Tisa Offc Serif Pro" panose="02010504030101020102" pitchFamily="2" charset="0"/>
                <a:ea typeface="Roboto" panose="02000000000000000000" pitchFamily="2" charset="0"/>
              </a:defRPr>
            </a:lvl1pPr>
            <a:lvl2pPr marL="3429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2pPr>
            <a:lvl3pPr marL="6858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3pPr>
            <a:lvl4pPr marL="10287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4pPr>
            <a:lvl5pPr marL="1371600" indent="0">
              <a:buClr>
                <a:schemeClr val="tx2"/>
              </a:buClr>
              <a:buSzPct val="100000"/>
              <a:buFont typeface="Arial" panose="020B0604020202020204" pitchFamily="34" charset="0"/>
              <a:buNone/>
              <a:defRPr>
                <a:latin typeface="Roboto" panose="02000000000000000000" pitchFamily="2" charset="0"/>
                <a:ea typeface="Roboto" panose="02000000000000000000" pitchFamily="2" charset="0"/>
              </a:defRPr>
            </a:lvl5pPr>
          </a:lstStyle>
          <a:p>
            <a:pPr lvl="0"/>
            <a:r>
              <a:rPr lang="en-US" dirty="0"/>
              <a:t>Click to edit</a:t>
            </a:r>
            <a:br>
              <a:rPr lang="en-US" dirty="0"/>
            </a:br>
            <a:r>
              <a:rPr lang="en-US" dirty="0"/>
              <a:t>item or step 4</a:t>
            </a:r>
          </a:p>
        </p:txBody>
      </p:sp>
      <p:sp>
        <p:nvSpPr>
          <p:cNvPr id="7" name="Title 1">
            <a:extLst>
              <a:ext uri="{FF2B5EF4-FFF2-40B4-BE49-F238E27FC236}">
                <a16:creationId xmlns:a16="http://schemas.microsoft.com/office/drawing/2014/main" id="{D3DE64AC-A5D2-DA69-8617-4A40D266FB3E}"/>
              </a:ext>
            </a:extLst>
          </p:cNvPr>
          <p:cNvSpPr>
            <a:spLocks noGrp="1"/>
          </p:cNvSpPr>
          <p:nvPr>
            <p:ph type="title"/>
          </p:nvPr>
        </p:nvSpPr>
        <p:spPr>
          <a:xfrm>
            <a:off x="393192" y="273844"/>
            <a:ext cx="8356154"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8" name="Subtitle 2">
            <a:extLst>
              <a:ext uri="{FF2B5EF4-FFF2-40B4-BE49-F238E27FC236}">
                <a16:creationId xmlns:a16="http://schemas.microsoft.com/office/drawing/2014/main" id="{CEFB9997-02CE-A53F-687E-0D523823BC70}"/>
              </a:ext>
            </a:extLst>
          </p:cNvPr>
          <p:cNvSpPr>
            <a:spLocks noGrp="1"/>
          </p:cNvSpPr>
          <p:nvPr>
            <p:ph type="subTitle" idx="18"/>
          </p:nvPr>
        </p:nvSpPr>
        <p:spPr>
          <a:xfrm>
            <a:off x="393192" y="736882"/>
            <a:ext cx="8356154"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144253775"/>
      </p:ext>
    </p:extLst>
  </p:cSld>
  <p:clrMapOvr>
    <a:masterClrMapping/>
  </p:clrMapOvr>
  <p:extLst>
    <p:ext uri="{DCECCB84-F9BA-43D5-87BE-67443E8EF086}">
      <p15:sldGuideLst xmlns:p15="http://schemas.microsoft.com/office/powerpoint/2012/main">
        <p15:guide id="1" orient="horz" pos="2400">
          <p15:clr>
            <a:srgbClr val="FBAE40"/>
          </p15:clr>
        </p15:guide>
        <p15:guide id="2" pos="598">
          <p15:clr>
            <a:srgbClr val="FBAE40"/>
          </p15:clr>
        </p15:guide>
        <p15:guide id="3" pos="7080">
          <p15:clr>
            <a:srgbClr val="FBAE40"/>
          </p15:clr>
        </p15:guide>
        <p15:guide id="4" pos="3840">
          <p15:clr>
            <a:srgbClr val="FBAE40"/>
          </p15:clr>
        </p15:guide>
        <p15:guide id="5" orient="horz" pos="1054">
          <p15:clr>
            <a:srgbClr val="FBAE40"/>
          </p15:clr>
        </p15:guide>
        <p15:guide id="6" orient="horz" pos="3744">
          <p15:clr>
            <a:srgbClr val="FBAE40"/>
          </p15:clr>
        </p15:guide>
        <p15:guide id="7" orient="horz" pos="69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Title Slide">
    <p:bg>
      <p:bgRef idx="1001">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C9716E-1B99-9BAF-C400-8CD2F6D4E195}"/>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4" name="Picture 3" descr="A black and grey logo&#10;&#10;Description automatically generated">
            <a:extLst>
              <a:ext uri="{FF2B5EF4-FFF2-40B4-BE49-F238E27FC236}">
                <a16:creationId xmlns:a16="http://schemas.microsoft.com/office/drawing/2014/main" id="{DA230D54-37CA-BE9D-5A2A-6AAAF471FC66}"/>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90261" y="4296645"/>
            <a:ext cx="902969" cy="848169"/>
          </a:xfrm>
          <a:prstGeom prst="rect">
            <a:avLst/>
          </a:prstGeom>
          <a:solidFill>
            <a:srgbClr val="BFD730"/>
          </a:solidFill>
        </p:spPr>
      </p:pic>
      <p:sp>
        <p:nvSpPr>
          <p:cNvPr id="6" name="Slide Number Placeholder 5"/>
          <p:cNvSpPr>
            <a:spLocks noGrp="1"/>
          </p:cNvSpPr>
          <p:nvPr>
            <p:ph type="sldNum" sz="quarter" idx="12"/>
          </p:nvPr>
        </p:nvSpPr>
        <p:spPr>
          <a:xfrm>
            <a:off x="6446520" y="4873752"/>
            <a:ext cx="2057400" cy="118872"/>
          </a:xfrm>
        </p:spPr>
        <p:txBody>
          <a:bodyPr lIns="0" tIns="0" rIns="0" bIns="0" anchor="t" anchorCtr="0"/>
          <a:lstStyle>
            <a:lvl1pPr>
              <a:defRPr>
                <a:solidFill>
                  <a:srgbClr val="63666A"/>
                </a:solidFill>
              </a:defRPr>
            </a:lvl1pPr>
          </a:lstStyle>
          <a:p>
            <a:fld id="{1CF77CCB-A837-3E49-BD58-C1431ED74FC9}" type="slidenum">
              <a:rPr lang="en-US" smtClean="0"/>
              <a:pPr/>
              <a:t>‹#›</a:t>
            </a:fld>
            <a:endParaRPr lang="en-US" dirty="0"/>
          </a:p>
        </p:txBody>
      </p:sp>
      <p:sp>
        <p:nvSpPr>
          <p:cNvPr id="5" name="Footer Placeholder 4">
            <a:extLst>
              <a:ext uri="{FF2B5EF4-FFF2-40B4-BE49-F238E27FC236}">
                <a16:creationId xmlns:a16="http://schemas.microsoft.com/office/drawing/2014/main" id="{6EDF3D18-678E-A693-7563-851F943B3A04}"/>
              </a:ext>
            </a:extLst>
          </p:cNvPr>
          <p:cNvSpPr>
            <a:spLocks noGrp="1"/>
          </p:cNvSpPr>
          <p:nvPr>
            <p:ph type="ftr" sz="quarter" idx="3"/>
          </p:nvPr>
        </p:nvSpPr>
        <p:spPr>
          <a:xfrm>
            <a:off x="390263" y="1216152"/>
            <a:ext cx="8119872" cy="365125"/>
          </a:xfrm>
          <a:prstGeom prst="rect">
            <a:avLst/>
          </a:prstGeom>
        </p:spPr>
        <p:txBody>
          <a:bodyPr vert="horz" lIns="0" tIns="0" rIns="0" bIns="0" rtlCol="0" anchor="b" anchorCtr="0"/>
          <a:lstStyle>
            <a:lvl1pPr algn="l">
              <a:defRPr sz="1400" b="0" i="0">
                <a:solidFill>
                  <a:schemeClr val="tx1"/>
                </a:solidFill>
                <a:latin typeface="Tisa Offc Serif Pro" panose="02010504030101020102" pitchFamily="2" charset="0"/>
              </a:defRPr>
            </a:lvl1pPr>
          </a:lstStyle>
          <a:p>
            <a:r>
              <a:rPr lang="en-US"/>
              <a:t>Missouri University of Science and Technology</a:t>
            </a:r>
            <a:endParaRPr lang="en-US" dirty="0"/>
          </a:p>
        </p:txBody>
      </p:sp>
      <p:sp>
        <p:nvSpPr>
          <p:cNvPr id="12" name="Text Placeholder 15">
            <a:extLst>
              <a:ext uri="{FF2B5EF4-FFF2-40B4-BE49-F238E27FC236}">
                <a16:creationId xmlns:a16="http://schemas.microsoft.com/office/drawing/2014/main" id="{35ACDA79-C666-8065-B24A-DE973641706D}"/>
              </a:ext>
            </a:extLst>
          </p:cNvPr>
          <p:cNvSpPr>
            <a:spLocks noGrp="1"/>
          </p:cNvSpPr>
          <p:nvPr>
            <p:ph type="body" sz="quarter" idx="10" hasCustomPrompt="1"/>
          </p:nvPr>
        </p:nvSpPr>
        <p:spPr>
          <a:xfrm>
            <a:off x="390262" y="3856806"/>
            <a:ext cx="8119872" cy="283464"/>
          </a:xfrm>
        </p:spPr>
        <p:txBody>
          <a:bodyPr lIns="0" tIns="0" rIns="0" bIns="0">
            <a:noAutofit/>
          </a:bodyPr>
          <a:lstStyle>
            <a:lvl1pPr marL="0" indent="0">
              <a:buNone/>
              <a:defRPr sz="2400" b="0" i="0">
                <a:solidFill>
                  <a:schemeClr val="tx1"/>
                </a:solidFill>
                <a:latin typeface="Tisa Offc Serif Pro" panose="02010504030101020102" pitchFamily="2" charset="0"/>
                <a:ea typeface="Roboto" panose="02000000000000000000"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Month XX, 2022</a:t>
            </a:r>
          </a:p>
        </p:txBody>
      </p:sp>
      <p:sp>
        <p:nvSpPr>
          <p:cNvPr id="3" name="Text Placeholder 3">
            <a:extLst>
              <a:ext uri="{FF2B5EF4-FFF2-40B4-BE49-F238E27FC236}">
                <a16:creationId xmlns:a16="http://schemas.microsoft.com/office/drawing/2014/main" id="{CDFCCC2A-05EE-B0E7-42A2-17319DE6AC79}"/>
              </a:ext>
            </a:extLst>
          </p:cNvPr>
          <p:cNvSpPr>
            <a:spLocks noGrp="1"/>
          </p:cNvSpPr>
          <p:nvPr>
            <p:ph type="body" sz="quarter" idx="14"/>
          </p:nvPr>
        </p:nvSpPr>
        <p:spPr>
          <a:xfrm>
            <a:off x="390525" y="1965960"/>
            <a:ext cx="8119872" cy="1307592"/>
          </a:xfrm>
        </p:spPr>
        <p:txBody>
          <a:bodyPr lIns="0" tIns="0" rIns="0" bIns="0">
            <a:noAutofit/>
          </a:bodyPr>
          <a:lstStyle>
            <a:lvl1pPr>
              <a:defRPr sz="4400">
                <a:latin typeface="Franklin Gothic Medium" panose="020B0603020102020204" pitchFamily="34" charset="0"/>
              </a:defRPr>
            </a:lvl1pPr>
            <a:lvl2pPr>
              <a:defRPr sz="4400">
                <a:latin typeface="Franklin Gothic Medium" panose="020B0603020102020204" pitchFamily="34" charset="0"/>
              </a:defRPr>
            </a:lvl2pPr>
            <a:lvl3pPr>
              <a:defRPr sz="4400">
                <a:latin typeface="Franklin Gothic Medium" panose="020B0603020102020204" pitchFamily="34" charset="0"/>
              </a:defRPr>
            </a:lvl3pPr>
            <a:lvl4pPr>
              <a:defRPr sz="4400">
                <a:latin typeface="Franklin Gothic Medium" panose="020B0603020102020204" pitchFamily="34" charset="0"/>
              </a:defRPr>
            </a:lvl4pPr>
            <a:lvl5pPr>
              <a:defRPr sz="4400">
                <a:latin typeface="Franklin Gothic Medium" panose="020B0603020102020204" pitchFamily="34" charset="0"/>
              </a:defRPr>
            </a:lvl5pPr>
          </a:lstStyle>
          <a:p>
            <a:pPr lvl="0"/>
            <a:r>
              <a:rPr lang="en-US"/>
              <a:t>Click to edit Master text styles</a:t>
            </a:r>
          </a:p>
        </p:txBody>
      </p:sp>
      <p:sp>
        <p:nvSpPr>
          <p:cNvPr id="10" name="Subtitle 2">
            <a:extLst>
              <a:ext uri="{FF2B5EF4-FFF2-40B4-BE49-F238E27FC236}">
                <a16:creationId xmlns:a16="http://schemas.microsoft.com/office/drawing/2014/main" id="{2CA5C67E-0E57-4882-3892-D09EDD5B889F}"/>
              </a:ext>
            </a:extLst>
          </p:cNvPr>
          <p:cNvSpPr>
            <a:spLocks noGrp="1"/>
          </p:cNvSpPr>
          <p:nvPr>
            <p:ph type="subTitle" idx="1"/>
          </p:nvPr>
        </p:nvSpPr>
        <p:spPr>
          <a:xfrm>
            <a:off x="390261" y="3315336"/>
            <a:ext cx="8119872" cy="493776"/>
          </a:xfrm>
        </p:spPr>
        <p:txBody>
          <a:bodyPr lIns="0" tIns="0" rIns="0" bIns="0">
            <a:noAutofit/>
          </a:bodyPr>
          <a:lstStyle>
            <a:lvl1pPr marL="0" indent="0" algn="l">
              <a:spcBef>
                <a:spcPts val="300"/>
              </a:spcBef>
              <a:spcAft>
                <a:spcPts val="300"/>
              </a:spcAft>
              <a:buNone/>
              <a:defRPr sz="240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357266925"/>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5FACC34-8909-CF99-DA96-664044D32D3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9" name="Picture 8" descr="A black and grey logo&#10;&#10;Description automatically generated">
            <a:extLst>
              <a:ext uri="{FF2B5EF4-FFF2-40B4-BE49-F238E27FC236}">
                <a16:creationId xmlns:a16="http://schemas.microsoft.com/office/drawing/2014/main" id="{82B5BA89-E645-83CC-7A0D-BA014F16B466}"/>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29841" y="4304646"/>
            <a:ext cx="902969" cy="848169"/>
          </a:xfrm>
          <a:prstGeom prst="rect">
            <a:avLst/>
          </a:prstGeom>
          <a:solidFill>
            <a:srgbClr val="BFD730"/>
          </a:solidFill>
        </p:spPr>
      </p:pic>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28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CF77CCB-A837-3E49-BD58-C1431ED74FC9}" type="slidenum">
              <a:rPr lang="en-US" smtClean="0"/>
              <a:t>‹#›</a:t>
            </a:fld>
            <a:endParaRPr lang="en-US"/>
          </a:p>
        </p:txBody>
      </p:sp>
      <p:sp>
        <p:nvSpPr>
          <p:cNvPr id="5" name="Footer Placeholder 4">
            <a:extLst>
              <a:ext uri="{FF2B5EF4-FFF2-40B4-BE49-F238E27FC236}">
                <a16:creationId xmlns:a16="http://schemas.microsoft.com/office/drawing/2014/main" id="{B98DE406-D8D6-C0FC-6AB7-1FC5BECB17F5}"/>
              </a:ext>
            </a:extLst>
          </p:cNvPr>
          <p:cNvSpPr>
            <a:spLocks noGrp="1"/>
          </p:cNvSpPr>
          <p:nvPr>
            <p:ph type="ftr" sz="quarter" idx="3"/>
          </p:nvPr>
        </p:nvSpPr>
        <p:spPr>
          <a:xfrm>
            <a:off x="2709453" y="4712096"/>
            <a:ext cx="5805898" cy="365125"/>
          </a:xfrm>
          <a:prstGeom prst="rect">
            <a:avLst/>
          </a:prstGeom>
        </p:spPr>
        <p:txBody>
          <a:bodyPr vert="horz" lIns="91440" tIns="45720" rIns="91440" bIns="45720" rtlCol="0" anchor="ctr"/>
          <a:lstStyle>
            <a:lvl1pPr algn="l">
              <a:defRPr sz="1400" b="0">
                <a:solidFill>
                  <a:schemeClr val="bg2"/>
                </a:solidFill>
              </a:defRPr>
            </a:lvl1pPr>
          </a:lstStyle>
          <a:p>
            <a:r>
              <a:rPr lang="en-US"/>
              <a:t>Missouri University of Science and Technology</a:t>
            </a:r>
            <a:endParaRPr lang="en-US" dirty="0"/>
          </a:p>
        </p:txBody>
      </p:sp>
    </p:spTree>
    <p:extLst>
      <p:ext uri="{BB962C8B-B14F-4D97-AF65-F5344CB8AC3E}">
        <p14:creationId xmlns:p14="http://schemas.microsoft.com/office/powerpoint/2010/main" val="3783003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5F32BA7-2FFC-E0BA-2B6B-6AA3690B5CD5}"/>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9" name="Picture 8" descr="A black and grey logo&#10;&#10;Description automatically generated">
            <a:extLst>
              <a:ext uri="{FF2B5EF4-FFF2-40B4-BE49-F238E27FC236}">
                <a16:creationId xmlns:a16="http://schemas.microsoft.com/office/drawing/2014/main" id="{D0B67C68-EF0B-2316-F147-508637A836E9}"/>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27459" y="4304646"/>
            <a:ext cx="902969" cy="848169"/>
          </a:xfrm>
          <a:prstGeom prst="rect">
            <a:avLst/>
          </a:prstGeom>
          <a:solidFill>
            <a:srgbClr val="BFD730"/>
          </a:solidFill>
        </p:spPr>
      </p:pic>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CF77CCB-A837-3E49-BD58-C1431ED74FC9}" type="slidenum">
              <a:rPr lang="en-US" smtClean="0"/>
              <a:t>‹#›</a:t>
            </a:fld>
            <a:endParaRPr lang="en-US"/>
          </a:p>
        </p:txBody>
      </p:sp>
      <p:sp>
        <p:nvSpPr>
          <p:cNvPr id="5" name="Footer Placeholder 4">
            <a:extLst>
              <a:ext uri="{FF2B5EF4-FFF2-40B4-BE49-F238E27FC236}">
                <a16:creationId xmlns:a16="http://schemas.microsoft.com/office/drawing/2014/main" id="{341ADE34-16C2-B9DB-F823-DB04E6BF9F52}"/>
              </a:ext>
            </a:extLst>
          </p:cNvPr>
          <p:cNvSpPr>
            <a:spLocks noGrp="1"/>
          </p:cNvSpPr>
          <p:nvPr>
            <p:ph type="ftr" sz="quarter" idx="3"/>
          </p:nvPr>
        </p:nvSpPr>
        <p:spPr>
          <a:xfrm>
            <a:off x="2709453" y="4712096"/>
            <a:ext cx="5805898" cy="365125"/>
          </a:xfrm>
          <a:prstGeom prst="rect">
            <a:avLst/>
          </a:prstGeom>
        </p:spPr>
        <p:txBody>
          <a:bodyPr vert="horz" lIns="91440" tIns="45720" rIns="91440" bIns="45720" rtlCol="0" anchor="ctr"/>
          <a:lstStyle>
            <a:lvl1pPr algn="l">
              <a:defRPr sz="1400" b="0">
                <a:solidFill>
                  <a:schemeClr val="bg2"/>
                </a:solidFill>
              </a:defRPr>
            </a:lvl1pPr>
          </a:lstStyle>
          <a:p>
            <a:r>
              <a:rPr lang="en-US"/>
              <a:t>Missouri University of Science and Technology</a:t>
            </a:r>
            <a:endParaRPr lang="en-US" dirty="0"/>
          </a:p>
        </p:txBody>
      </p:sp>
    </p:spTree>
    <p:extLst>
      <p:ext uri="{BB962C8B-B14F-4D97-AF65-F5344CB8AC3E}">
        <p14:creationId xmlns:p14="http://schemas.microsoft.com/office/powerpoint/2010/main" val="172741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A6EE3A4-3C13-B72F-2876-0C3F043B58F6}"/>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8" name="Picture 7" descr="A black and grey logo&#10;&#10;Description automatically generated">
            <a:extLst>
              <a:ext uri="{FF2B5EF4-FFF2-40B4-BE49-F238E27FC236}">
                <a16:creationId xmlns:a16="http://schemas.microsoft.com/office/drawing/2014/main" id="{FF8DD793-040A-CAA5-8F81-C3D078B02F5A}"/>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28649" y="4304646"/>
            <a:ext cx="902969" cy="848169"/>
          </a:xfrm>
          <a:prstGeom prst="rect">
            <a:avLst/>
          </a:prstGeom>
          <a:solidFill>
            <a:srgbClr val="BFD730"/>
          </a:solidFill>
        </p:spPr>
      </p:pic>
      <p:sp>
        <p:nvSpPr>
          <p:cNvPr id="2" name="Title 1"/>
          <p:cNvSpPr>
            <a:spLocks noGrp="1"/>
          </p:cNvSpPr>
          <p:nvPr>
            <p:ph type="title"/>
          </p:nvPr>
        </p:nvSpPr>
        <p:spPr>
          <a:xfrm>
            <a:off x="628650" y="273844"/>
            <a:ext cx="7886700" cy="718048"/>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227331"/>
            <a:ext cx="7886700" cy="3350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1CF77CCB-A837-3E49-BD58-C1431ED74FC9}" type="slidenum">
              <a:rPr lang="en-US" smtClean="0"/>
              <a:t>‹#›</a:t>
            </a:fld>
            <a:endParaRPr lang="en-US"/>
          </a:p>
        </p:txBody>
      </p:sp>
      <p:sp>
        <p:nvSpPr>
          <p:cNvPr id="4" name="Footer Placeholder 4">
            <a:extLst>
              <a:ext uri="{FF2B5EF4-FFF2-40B4-BE49-F238E27FC236}">
                <a16:creationId xmlns:a16="http://schemas.microsoft.com/office/drawing/2014/main" id="{A45DE5C7-4600-0321-CDD7-B19365772895}"/>
              </a:ext>
            </a:extLst>
          </p:cNvPr>
          <p:cNvSpPr>
            <a:spLocks noGrp="1"/>
          </p:cNvSpPr>
          <p:nvPr>
            <p:ph type="ftr" sz="quarter" idx="3"/>
          </p:nvPr>
        </p:nvSpPr>
        <p:spPr>
          <a:xfrm>
            <a:off x="2709453" y="4712096"/>
            <a:ext cx="5805898" cy="365125"/>
          </a:xfrm>
          <a:prstGeom prst="rect">
            <a:avLst/>
          </a:prstGeom>
        </p:spPr>
        <p:txBody>
          <a:bodyPr vert="horz" lIns="91440" tIns="45720" rIns="91440" bIns="45720" rtlCol="0" anchor="ctr"/>
          <a:lstStyle>
            <a:lvl1pPr algn="l">
              <a:defRPr sz="1400" b="0">
                <a:solidFill>
                  <a:schemeClr val="bg2"/>
                </a:solidFill>
              </a:defRPr>
            </a:lvl1pPr>
          </a:lstStyle>
          <a:p>
            <a:r>
              <a:rPr lang="en-US"/>
              <a:t>Missouri University of Science and Technology</a:t>
            </a:r>
            <a:endParaRPr lang="en-US" dirty="0"/>
          </a:p>
        </p:txBody>
      </p:sp>
    </p:spTree>
    <p:extLst>
      <p:ext uri="{BB962C8B-B14F-4D97-AF65-F5344CB8AC3E}">
        <p14:creationId xmlns:p14="http://schemas.microsoft.com/office/powerpoint/2010/main" val="3029527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3C70B63-231F-727C-85CB-F9FE74DBB3D2}"/>
              </a:ext>
            </a:extLst>
          </p:cNvPr>
          <p:cNvSpPr/>
          <p:nvPr userDrawn="1"/>
        </p:nvSpPr>
        <p:spPr>
          <a:xfrm>
            <a:off x="-37706" y="4687191"/>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8" name="Picture 7" descr="A black and grey logo&#10;&#10;Description automatically generated">
            <a:extLst>
              <a:ext uri="{FF2B5EF4-FFF2-40B4-BE49-F238E27FC236}">
                <a16:creationId xmlns:a16="http://schemas.microsoft.com/office/drawing/2014/main" id="{18FF6853-5658-1781-F67F-0CC4A31C3B29}"/>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28649" y="4307511"/>
            <a:ext cx="902969" cy="848169"/>
          </a:xfrm>
          <a:prstGeom prst="rect">
            <a:avLst/>
          </a:prstGeom>
          <a:solidFill>
            <a:srgbClr val="BFD730"/>
          </a:solidFill>
        </p:spPr>
      </p:pic>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1CF77CCB-A837-3E49-BD58-C1431ED74FC9}" type="slidenum">
              <a:rPr lang="en-US" smtClean="0"/>
              <a:t>‹#›</a:t>
            </a:fld>
            <a:endParaRPr lang="en-US"/>
          </a:p>
        </p:txBody>
      </p:sp>
      <p:sp>
        <p:nvSpPr>
          <p:cNvPr id="4" name="Footer Placeholder 4">
            <a:extLst>
              <a:ext uri="{FF2B5EF4-FFF2-40B4-BE49-F238E27FC236}">
                <a16:creationId xmlns:a16="http://schemas.microsoft.com/office/drawing/2014/main" id="{0637956F-B19B-91A8-02A3-00B7F6E467A2}"/>
              </a:ext>
            </a:extLst>
          </p:cNvPr>
          <p:cNvSpPr>
            <a:spLocks noGrp="1"/>
          </p:cNvSpPr>
          <p:nvPr>
            <p:ph type="ftr" sz="quarter" idx="3"/>
          </p:nvPr>
        </p:nvSpPr>
        <p:spPr>
          <a:xfrm>
            <a:off x="2709453" y="4712096"/>
            <a:ext cx="5805898" cy="365125"/>
          </a:xfrm>
          <a:prstGeom prst="rect">
            <a:avLst/>
          </a:prstGeom>
        </p:spPr>
        <p:txBody>
          <a:bodyPr vert="horz" lIns="91440" tIns="45720" rIns="91440" bIns="45720" rtlCol="0" anchor="ctr"/>
          <a:lstStyle>
            <a:lvl1pPr algn="l">
              <a:defRPr sz="1400" b="0">
                <a:solidFill>
                  <a:schemeClr val="bg2"/>
                </a:solidFill>
              </a:defRPr>
            </a:lvl1pPr>
          </a:lstStyle>
          <a:p>
            <a:r>
              <a:rPr lang="en-US"/>
              <a:t>Missouri University of Science and Technology</a:t>
            </a:r>
            <a:endParaRPr lang="en-US" dirty="0"/>
          </a:p>
        </p:txBody>
      </p:sp>
    </p:spTree>
    <p:extLst>
      <p:ext uri="{BB962C8B-B14F-4D97-AF65-F5344CB8AC3E}">
        <p14:creationId xmlns:p14="http://schemas.microsoft.com/office/powerpoint/2010/main" val="1478211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834AA36-02A9-BE2D-E788-D47FE7F7B61F}"/>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4" name="Picture 3" descr="A black and grey logo&#10;&#10;Description automatically generated">
            <a:extLst>
              <a:ext uri="{FF2B5EF4-FFF2-40B4-BE49-F238E27FC236}">
                <a16:creationId xmlns:a16="http://schemas.microsoft.com/office/drawing/2014/main" id="{67EE4F3B-3D61-7A50-E0CB-9230C19150C5}"/>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2" name="Title 1"/>
          <p:cNvSpPr>
            <a:spLocks noGrp="1"/>
          </p:cNvSpPr>
          <p:nvPr>
            <p:ph type="title"/>
          </p:nvPr>
        </p:nvSpPr>
        <p:spPr>
          <a:xfrm>
            <a:off x="393191" y="273844"/>
            <a:ext cx="8357616" cy="718048"/>
          </a:xfrm>
        </p:spPr>
        <p:txBody>
          <a:bodyPr lIns="0" tIns="0" rIns="0" bIns="0" anchor="t" anchorCtr="0"/>
          <a:lstStyle>
            <a:lvl1pPr>
              <a:defRPr b="0" i="0">
                <a:latin typeface="Franklin Gothic Medium" panose="020B06030201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93192" y="1221111"/>
            <a:ext cx="4041648" cy="3090672"/>
          </a:xfrm>
        </p:spPr>
        <p:txBody>
          <a:bodyPr lIns="0" tIns="0" rIns="0" bIns="0"/>
          <a:lstStyle>
            <a:lvl2pPr marL="342900" indent="-334963">
              <a:tabLst/>
              <a:defRPr/>
            </a:lvl2pPr>
            <a:lvl3pPr marL="574675" indent="-255588">
              <a:spcAft>
                <a:spcPts val="375"/>
              </a:spcAft>
              <a:tabLst/>
              <a:defRPr/>
            </a:lvl3pPr>
            <a:lvl4pPr marL="749300" indent="-177800">
              <a:tabLst/>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9" name="Content Placeholder 8">
            <a:extLst>
              <a:ext uri="{FF2B5EF4-FFF2-40B4-BE49-F238E27FC236}">
                <a16:creationId xmlns:a16="http://schemas.microsoft.com/office/drawing/2014/main" id="{57E2CA58-DE19-59A4-103F-638C5E1B63AD}"/>
              </a:ext>
            </a:extLst>
          </p:cNvPr>
          <p:cNvSpPr>
            <a:spLocks noGrp="1"/>
          </p:cNvSpPr>
          <p:nvPr>
            <p:ph sz="quarter" idx="13"/>
          </p:nvPr>
        </p:nvSpPr>
        <p:spPr>
          <a:xfrm>
            <a:off x="4709162" y="1221111"/>
            <a:ext cx="4041648" cy="30906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4">
            <a:extLst>
              <a:ext uri="{FF2B5EF4-FFF2-40B4-BE49-F238E27FC236}">
                <a16:creationId xmlns:a16="http://schemas.microsoft.com/office/drawing/2014/main" id="{5904F7CA-DB66-5CEB-D9A6-325642FFF4D3}"/>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Tree>
    <p:extLst>
      <p:ext uri="{BB962C8B-B14F-4D97-AF65-F5344CB8AC3E}">
        <p14:creationId xmlns:p14="http://schemas.microsoft.com/office/powerpoint/2010/main" val="2180982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Header + Subheader +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CAC13C5-48F2-B234-A77F-248F81E855FE}"/>
              </a:ext>
            </a:extLst>
          </p:cNvPr>
          <p:cNvSpPr/>
          <p:nvPr userDrawn="1"/>
        </p:nvSpPr>
        <p:spPr>
          <a:xfrm>
            <a:off x="-37706" y="4684326"/>
            <a:ext cx="9181706" cy="468489"/>
          </a:xfrm>
          <a:prstGeom prst="rect">
            <a:avLst/>
          </a:prstGeom>
          <a:solidFill>
            <a:srgbClr val="1547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0" name="Picture 9" descr="A black and grey logo&#10;&#10;Description automatically generated">
            <a:extLst>
              <a:ext uri="{FF2B5EF4-FFF2-40B4-BE49-F238E27FC236}">
                <a16:creationId xmlns:a16="http://schemas.microsoft.com/office/drawing/2014/main" id="{DA443F3B-5B15-5E85-C16E-921665EBCC3E}"/>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510790" y="4304646"/>
            <a:ext cx="902969" cy="848169"/>
          </a:xfrm>
          <a:prstGeom prst="rect">
            <a:avLst/>
          </a:prstGeom>
          <a:solidFill>
            <a:srgbClr val="BFD730"/>
          </a:solidFill>
        </p:spPr>
      </p:pic>
      <p:sp>
        <p:nvSpPr>
          <p:cNvPr id="4" name="Text Placeholder 9"/>
          <p:cNvSpPr>
            <a:spLocks noGrp="1"/>
          </p:cNvSpPr>
          <p:nvPr>
            <p:ph type="body" sz="quarter" idx="11" hasCustomPrompt="1"/>
          </p:nvPr>
        </p:nvSpPr>
        <p:spPr>
          <a:xfrm>
            <a:off x="510790" y="2689750"/>
            <a:ext cx="8197114" cy="2005343"/>
          </a:xfrm>
          <a:prstGeom prst="rect">
            <a:avLst/>
          </a:prstGeom>
        </p:spPr>
        <p:txBody>
          <a:bodyPr/>
          <a:lstStyle>
            <a:lvl1pPr marL="257175" indent="-257175">
              <a:buFont typeface="Lucida Grande"/>
              <a:buChar char="&gt;"/>
              <a:defRPr sz="1800" b="0" i="0" baseline="0">
                <a:solidFill>
                  <a:srgbClr val="509E2F"/>
                </a:solidFill>
                <a:latin typeface="Orgon Slab ExtraLight"/>
                <a:cs typeface="Orgon Slab ExtraLight"/>
              </a:defRPr>
            </a:lvl1pPr>
            <a:lvl2pPr>
              <a:defRPr sz="1500" b="0" i="0" baseline="0">
                <a:solidFill>
                  <a:srgbClr val="509E2F"/>
                </a:solidFill>
                <a:latin typeface="Orgon Slab ExtraLight"/>
                <a:cs typeface="Orgon Slab ExtraLight"/>
              </a:defRPr>
            </a:lvl2pPr>
            <a:lvl3pPr marL="857250" indent="-171450">
              <a:buSzPct val="100000"/>
              <a:buFont typeface="Lucida Grande"/>
              <a:buChar char="&gt;"/>
              <a:defRPr sz="1350" b="0" i="0" baseline="0">
                <a:solidFill>
                  <a:srgbClr val="509E2F"/>
                </a:solidFill>
                <a:latin typeface="Orgon Slab ExtraLight"/>
                <a:cs typeface="Orgon Slab ExtraLight"/>
              </a:defRPr>
            </a:lvl3pPr>
            <a:lvl4pPr>
              <a:defRPr sz="1200" b="0" i="0" baseline="0">
                <a:solidFill>
                  <a:srgbClr val="509E2F"/>
                </a:solidFill>
                <a:latin typeface="Orgon Slab ExtraLight"/>
                <a:cs typeface="Orgon Slab ExtraLight"/>
              </a:defRPr>
            </a:lvl4pPr>
            <a:lvl5pPr marL="1543050" indent="-171450">
              <a:buFont typeface="Lucida Grande"/>
              <a:buChar char="&gt;"/>
              <a:defRPr sz="1050" b="0" i="0" baseline="0">
                <a:solidFill>
                  <a:srgbClr val="509E2F"/>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510790" y="2247571"/>
            <a:ext cx="8184662" cy="308378"/>
          </a:xfrm>
          <a:prstGeom prst="rect">
            <a:avLst/>
          </a:prstGeom>
        </p:spPr>
        <p:txBody>
          <a:bodyPr>
            <a:noAutofit/>
          </a:bodyPr>
          <a:lstStyle>
            <a:lvl1pPr marL="0" indent="0">
              <a:lnSpc>
                <a:spcPct val="90000"/>
              </a:lnSpc>
              <a:buNone/>
              <a:defRPr sz="1800" b="0" i="0" baseline="0">
                <a:solidFill>
                  <a:srgbClr val="509E2F"/>
                </a:solidFill>
                <a:latin typeface="Orgon Slab Light"/>
                <a:cs typeface="Orgon Slab Light"/>
              </a:defRPr>
            </a:lvl1pPr>
            <a:lvl2pPr marL="342900" indent="0">
              <a:buNone/>
              <a:defRPr b="0" i="0">
                <a:solidFill>
                  <a:srgbClr val="E8D3A2"/>
                </a:solidFill>
                <a:latin typeface="Encode Sans Normal Black"/>
                <a:cs typeface="Encode Sans Normal Black"/>
              </a:defRPr>
            </a:lvl2pPr>
            <a:lvl3pPr marL="685800" indent="0">
              <a:buNone/>
              <a:defRPr b="0" i="0">
                <a:solidFill>
                  <a:srgbClr val="E8D3A2"/>
                </a:solidFill>
                <a:latin typeface="Encode Sans Normal Black"/>
                <a:cs typeface="Encode Sans Normal Black"/>
              </a:defRPr>
            </a:lvl3pPr>
            <a:lvl4pPr marL="1028700" indent="0">
              <a:buNone/>
              <a:defRPr b="0" i="0">
                <a:solidFill>
                  <a:srgbClr val="E8D3A2"/>
                </a:solidFill>
                <a:latin typeface="Encode Sans Normal Black"/>
                <a:cs typeface="Encode Sans Normal Black"/>
              </a:defRPr>
            </a:lvl4pPr>
            <a:lvl5pPr marL="1371600" indent="0">
              <a:buNone/>
              <a:defRPr b="0" i="0">
                <a:solidFill>
                  <a:srgbClr val="E8D3A2"/>
                </a:solidFill>
                <a:latin typeface="Encode Sans Normal Black"/>
                <a:cs typeface="Encode Sans Normal Black"/>
              </a:defRPr>
            </a:lvl5pPr>
          </a:lstStyle>
          <a:p>
            <a:pPr lvl="0"/>
            <a:r>
              <a:rPr lang="en-US" dirty="0"/>
              <a:t>SUB-HEADER HERE (ORGON SLAB LIGHT, 24 PT.)</a:t>
            </a:r>
          </a:p>
        </p:txBody>
      </p:sp>
      <p:sp>
        <p:nvSpPr>
          <p:cNvPr id="7" name="Text Placeholder 5"/>
          <p:cNvSpPr>
            <a:spLocks noGrp="1"/>
          </p:cNvSpPr>
          <p:nvPr>
            <p:ph type="body" sz="quarter" idx="13" hasCustomPrompt="1"/>
          </p:nvPr>
        </p:nvSpPr>
        <p:spPr>
          <a:xfrm>
            <a:off x="510790" y="1342502"/>
            <a:ext cx="8184662" cy="743999"/>
          </a:xfrm>
          <a:prstGeom prst="rect">
            <a:avLst/>
          </a:prstGeom>
        </p:spPr>
        <p:txBody>
          <a:bodyPr>
            <a:normAutofit/>
          </a:bodyPr>
          <a:lstStyle>
            <a:lvl1pPr marL="0" indent="0">
              <a:lnSpc>
                <a:spcPct val="90000"/>
              </a:lnSpc>
              <a:buNone/>
              <a:defRPr sz="2250" b="0" i="0" baseline="0">
                <a:solidFill>
                  <a:srgbClr val="509E2F"/>
                </a:solidFill>
                <a:latin typeface="Orgon Slab Medium"/>
                <a:cs typeface="Orgon Slab Medium"/>
              </a:defRPr>
            </a:lvl1pPr>
            <a:lvl2pPr marL="342900" indent="0">
              <a:buNone/>
              <a:defRPr b="0" i="0">
                <a:solidFill>
                  <a:srgbClr val="E8D3A2"/>
                </a:solidFill>
                <a:latin typeface="Encode Sans Normal Black"/>
                <a:cs typeface="Encode Sans Normal Black"/>
              </a:defRPr>
            </a:lvl2pPr>
            <a:lvl3pPr marL="685800" indent="0">
              <a:buNone/>
              <a:defRPr b="0" i="0">
                <a:solidFill>
                  <a:srgbClr val="E8D3A2"/>
                </a:solidFill>
                <a:latin typeface="Encode Sans Normal Black"/>
                <a:cs typeface="Encode Sans Normal Black"/>
              </a:defRPr>
            </a:lvl3pPr>
            <a:lvl4pPr marL="1028700" indent="0">
              <a:buNone/>
              <a:defRPr b="0" i="0">
                <a:solidFill>
                  <a:srgbClr val="E8D3A2"/>
                </a:solidFill>
                <a:latin typeface="Encode Sans Normal Black"/>
                <a:cs typeface="Encode Sans Normal Black"/>
              </a:defRPr>
            </a:lvl4pPr>
            <a:lvl5pPr marL="13716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2" name="Slide Number Placeholder 1"/>
          <p:cNvSpPr>
            <a:spLocks noGrp="1"/>
          </p:cNvSpPr>
          <p:nvPr>
            <p:ph type="sldNum" sz="quarter" idx="14"/>
          </p:nvPr>
        </p:nvSpPr>
        <p:spPr/>
        <p:txBody>
          <a:bodyPr/>
          <a:lstStyle/>
          <a:p>
            <a:fld id="{7E03178D-84EE-4CB8-A279-6A93DE17BCD8}" type="slidenum">
              <a:rPr lang="en-US" smtClean="0"/>
              <a:t>‹#›</a:t>
            </a:fld>
            <a:endParaRPr lang="en-US" dirty="0"/>
          </a:p>
        </p:txBody>
      </p:sp>
      <p:pic>
        <p:nvPicPr>
          <p:cNvPr id="3" name="Picture 2">
            <a:extLst>
              <a:ext uri="{FF2B5EF4-FFF2-40B4-BE49-F238E27FC236}">
                <a16:creationId xmlns:a16="http://schemas.microsoft.com/office/drawing/2014/main" id="{2A58A6EC-965C-F53D-96DD-EEE273F7EC7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0790" y="329787"/>
            <a:ext cx="3161098" cy="816997"/>
          </a:xfrm>
          <a:prstGeom prst="rect">
            <a:avLst/>
          </a:prstGeom>
        </p:spPr>
      </p:pic>
    </p:spTree>
    <p:extLst>
      <p:ext uri="{BB962C8B-B14F-4D97-AF65-F5344CB8AC3E}">
        <p14:creationId xmlns:p14="http://schemas.microsoft.com/office/powerpoint/2010/main" val="242348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bg>
      <p:bgRef idx="1001">
        <a:schemeClr val="bg1"/>
      </p:bgRef>
    </p:bg>
    <p:spTree>
      <p:nvGrpSpPr>
        <p:cNvPr id="1" name=""/>
        <p:cNvGrpSpPr/>
        <p:nvPr/>
      </p:nvGrpSpPr>
      <p:grpSpPr>
        <a:xfrm>
          <a:off x="0" y="0"/>
          <a:ext cx="0" cy="0"/>
          <a:chOff x="0" y="0"/>
          <a:chExt cx="0" cy="0"/>
        </a:xfrm>
      </p:grpSpPr>
      <p:sp>
        <p:nvSpPr>
          <p:cNvPr id="17" name="Picture Placeholder 4">
            <a:extLst>
              <a:ext uri="{FF2B5EF4-FFF2-40B4-BE49-F238E27FC236}">
                <a16:creationId xmlns:a16="http://schemas.microsoft.com/office/drawing/2014/main" id="{AF8F79FB-D443-8BDB-010E-9FDE90EFAFE1}"/>
              </a:ext>
            </a:extLst>
          </p:cNvPr>
          <p:cNvSpPr>
            <a:spLocks noGrp="1"/>
          </p:cNvSpPr>
          <p:nvPr>
            <p:ph type="pic" sz="quarter" idx="11"/>
          </p:nvPr>
        </p:nvSpPr>
        <p:spPr>
          <a:xfrm>
            <a:off x="6044813" y="0"/>
            <a:ext cx="3099188" cy="5143500"/>
          </a:xfrm>
          <a:prstGeom prst="rect">
            <a:avLst/>
          </a:prstGeom>
        </p:spPr>
        <p:txBody>
          <a:bodyPr anchor="ctr" anchorCtr="0"/>
          <a:lstStyle>
            <a:lvl1pPr marL="0" indent="0" algn="ctr">
              <a:buNone/>
              <a:defRPr b="0" i="0">
                <a:solidFill>
                  <a:schemeClr val="tx1"/>
                </a:solidFill>
                <a:latin typeface="Arial" panose="020B0604020202020204" pitchFamily="34" charset="0"/>
              </a:defRPr>
            </a:lvl1pPr>
          </a:lstStyle>
          <a:p>
            <a:r>
              <a:rPr lang="en-US"/>
              <a:t>Click icon to add picture</a:t>
            </a:r>
            <a:endParaRPr lang="en-US" dirty="0"/>
          </a:p>
        </p:txBody>
      </p:sp>
      <p:sp>
        <p:nvSpPr>
          <p:cNvPr id="2" name="Title 1"/>
          <p:cNvSpPr>
            <a:spLocks noGrp="1"/>
          </p:cNvSpPr>
          <p:nvPr>
            <p:ph type="ctrTitle"/>
          </p:nvPr>
        </p:nvSpPr>
        <p:spPr>
          <a:xfrm>
            <a:off x="374904" y="1307592"/>
            <a:ext cx="5429162" cy="1790700"/>
          </a:xfrm>
          <a:prstGeom prst="rect">
            <a:avLst/>
          </a:prstGeom>
        </p:spPr>
        <p:txBody>
          <a:bodyPr lIns="0" tIns="0" rIns="0" bIns="0" anchor="b">
            <a:noAutofit/>
          </a:bodyPr>
          <a:lstStyle>
            <a:lvl1pPr algn="l">
              <a:defRPr sz="44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378325" y="3208371"/>
            <a:ext cx="5429163" cy="495309"/>
          </a:xfrm>
        </p:spPr>
        <p:txBody>
          <a:bodyPr lIns="0" tIns="0" rIns="0" bIns="0">
            <a:noAutofit/>
          </a:bodyPr>
          <a:lstStyle>
            <a:lvl1pPr marL="0" indent="0" algn="l">
              <a:spcBef>
                <a:spcPts val="300"/>
              </a:spcBef>
              <a:spcAft>
                <a:spcPts val="300"/>
              </a:spcAft>
              <a:buNone/>
              <a:defRPr sz="2400">
                <a:solidFill>
                  <a:schemeClr val="tx2"/>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6" name="Slide Number Placeholder 5"/>
          <p:cNvSpPr>
            <a:spLocks noGrp="1"/>
          </p:cNvSpPr>
          <p:nvPr>
            <p:ph type="sldNum" sz="quarter" idx="12"/>
          </p:nvPr>
        </p:nvSpPr>
        <p:spPr>
          <a:xfrm>
            <a:off x="3750088" y="4751196"/>
            <a:ext cx="2057400" cy="118872"/>
          </a:xfrm>
        </p:spPr>
        <p:txBody>
          <a:bodyPr lIns="0" tIns="0" rIns="0" bIns="0" anchor="t" anchorCtr="0"/>
          <a:lstStyle>
            <a:lvl1pPr>
              <a:defRPr>
                <a:solidFill>
                  <a:srgbClr val="B2B4B2"/>
                </a:solidFill>
              </a:defRPr>
            </a:lvl1pPr>
          </a:lstStyle>
          <a:p>
            <a:fld id="{1CF77CCB-A837-3E49-BD58-C1431ED74FC9}" type="slidenum">
              <a:rPr lang="en-US" smtClean="0"/>
              <a:pPr/>
              <a:t>‹#›</a:t>
            </a:fld>
            <a:endParaRPr lang="en-US"/>
          </a:p>
        </p:txBody>
      </p:sp>
      <p:sp>
        <p:nvSpPr>
          <p:cNvPr id="5" name="Footer Placeholder 4">
            <a:extLst>
              <a:ext uri="{FF2B5EF4-FFF2-40B4-BE49-F238E27FC236}">
                <a16:creationId xmlns:a16="http://schemas.microsoft.com/office/drawing/2014/main" id="{6EDF3D18-678E-A693-7563-851F943B3A04}"/>
              </a:ext>
            </a:extLst>
          </p:cNvPr>
          <p:cNvSpPr>
            <a:spLocks noGrp="1"/>
          </p:cNvSpPr>
          <p:nvPr>
            <p:ph type="ftr" sz="quarter" idx="3"/>
          </p:nvPr>
        </p:nvSpPr>
        <p:spPr>
          <a:xfrm>
            <a:off x="1403407" y="182960"/>
            <a:ext cx="2705403" cy="365125"/>
          </a:xfrm>
          <a:prstGeom prst="rect">
            <a:avLst/>
          </a:prstGeom>
        </p:spPr>
        <p:txBody>
          <a:bodyPr vert="horz" lIns="0" tIns="0" rIns="0" bIns="0" rtlCol="0" anchor="ctr"/>
          <a:lstStyle>
            <a:lvl1pPr algn="l">
              <a:defRPr sz="1400" b="0">
                <a:solidFill>
                  <a:schemeClr val="tx2"/>
                </a:solidFill>
                <a:latin typeface="Tisa Offc Serif Pro" panose="02010504030101020102" pitchFamily="2" charset="0"/>
              </a:defRPr>
            </a:lvl1pPr>
          </a:lstStyle>
          <a:p>
            <a:r>
              <a:rPr lang="en-US"/>
              <a:t>Missouri University of Science and Technology</a:t>
            </a:r>
            <a:endParaRPr lang="en-US" dirty="0"/>
          </a:p>
        </p:txBody>
      </p:sp>
      <p:sp>
        <p:nvSpPr>
          <p:cNvPr id="14" name="Text Placeholder 15">
            <a:extLst>
              <a:ext uri="{FF2B5EF4-FFF2-40B4-BE49-F238E27FC236}">
                <a16:creationId xmlns:a16="http://schemas.microsoft.com/office/drawing/2014/main" id="{D81B344C-8281-842C-3E19-AF755F2D04E4}"/>
              </a:ext>
            </a:extLst>
          </p:cNvPr>
          <p:cNvSpPr>
            <a:spLocks noGrp="1"/>
          </p:cNvSpPr>
          <p:nvPr>
            <p:ph type="body" sz="quarter" idx="10" hasCustomPrompt="1"/>
          </p:nvPr>
        </p:nvSpPr>
        <p:spPr>
          <a:xfrm>
            <a:off x="372530" y="3981735"/>
            <a:ext cx="5431536" cy="283464"/>
          </a:xfrm>
        </p:spPr>
        <p:txBody>
          <a:bodyPr lIns="0" tIns="0" rIns="0" bIns="0">
            <a:noAutofit/>
          </a:bodyPr>
          <a:lstStyle>
            <a:lvl1pPr marL="0" indent="0">
              <a:buNone/>
              <a:defRPr sz="240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Month XX, 2022</a:t>
            </a:r>
          </a:p>
        </p:txBody>
      </p:sp>
      <p:pic>
        <p:nvPicPr>
          <p:cNvPr id="4" name="Picture 3" descr="A black and grey logo&#10;&#10;Description automatically generated">
            <a:extLst>
              <a:ext uri="{FF2B5EF4-FFF2-40B4-BE49-F238E27FC236}">
                <a16:creationId xmlns:a16="http://schemas.microsoft.com/office/drawing/2014/main" id="{CBE62C4F-C2CC-D8B0-EC18-F13804D97EB2}"/>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11535"/>
            <a:ext cx="902969" cy="848169"/>
          </a:xfrm>
          <a:prstGeom prst="rect">
            <a:avLst/>
          </a:prstGeom>
          <a:solidFill>
            <a:srgbClr val="BFD730"/>
          </a:solidFill>
        </p:spPr>
      </p:pic>
    </p:spTree>
    <p:extLst>
      <p:ext uri="{BB962C8B-B14F-4D97-AF65-F5344CB8AC3E}">
        <p14:creationId xmlns:p14="http://schemas.microsoft.com/office/powerpoint/2010/main" val="42215931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Title Slide">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5AADE4-B1FC-88B8-8DFC-0E179088BC48}"/>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5" name="Picture 14" descr="A black and grey logo&#10;&#10;Description automatically generated">
            <a:extLst>
              <a:ext uri="{FF2B5EF4-FFF2-40B4-BE49-F238E27FC236}">
                <a16:creationId xmlns:a16="http://schemas.microsoft.com/office/drawing/2014/main" id="{06999DB5-8F1F-515B-4E5F-D2EE35985AF7}"/>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17" name="Picture Placeholder 4">
            <a:extLst>
              <a:ext uri="{FF2B5EF4-FFF2-40B4-BE49-F238E27FC236}">
                <a16:creationId xmlns:a16="http://schemas.microsoft.com/office/drawing/2014/main" id="{AF8F79FB-D443-8BDB-010E-9FDE90EFAFE1}"/>
              </a:ext>
            </a:extLst>
          </p:cNvPr>
          <p:cNvSpPr>
            <a:spLocks noGrp="1"/>
          </p:cNvSpPr>
          <p:nvPr>
            <p:ph type="pic" sz="quarter" idx="11"/>
          </p:nvPr>
        </p:nvSpPr>
        <p:spPr>
          <a:xfrm>
            <a:off x="6044813" y="0"/>
            <a:ext cx="3099188" cy="5143500"/>
          </a:xfrm>
          <a:prstGeom prst="rect">
            <a:avLst/>
          </a:prstGeom>
        </p:spPr>
        <p:txBody>
          <a:bodyPr anchor="ctr" anchorCtr="0"/>
          <a:lstStyle>
            <a:lvl1pPr marL="0" indent="0" algn="ctr">
              <a:buNone/>
              <a:defRPr b="0" i="0">
                <a:solidFill>
                  <a:schemeClr val="tx1"/>
                </a:solidFill>
                <a:latin typeface="Arial" panose="020B0604020202020204" pitchFamily="34" charset="0"/>
              </a:defRPr>
            </a:lvl1pPr>
          </a:lstStyle>
          <a:p>
            <a:r>
              <a:rPr lang="en-US"/>
              <a:t>Click icon to add picture</a:t>
            </a:r>
            <a:endParaRPr lang="en-US" dirty="0"/>
          </a:p>
        </p:txBody>
      </p:sp>
      <p:sp>
        <p:nvSpPr>
          <p:cNvPr id="2" name="Title 1"/>
          <p:cNvSpPr>
            <a:spLocks noGrp="1"/>
          </p:cNvSpPr>
          <p:nvPr>
            <p:ph type="ctrTitle"/>
          </p:nvPr>
        </p:nvSpPr>
        <p:spPr>
          <a:xfrm>
            <a:off x="374904" y="1307592"/>
            <a:ext cx="5429162" cy="1790700"/>
          </a:xfrm>
          <a:prstGeom prst="rect">
            <a:avLst/>
          </a:prstGeom>
        </p:spPr>
        <p:txBody>
          <a:bodyPr lIns="0" tIns="0" rIns="0" bIns="0" anchor="b">
            <a:noAutofit/>
          </a:bodyPr>
          <a:lstStyle>
            <a:lvl1pPr algn="l">
              <a:defRPr sz="44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378325" y="3208371"/>
            <a:ext cx="5429163" cy="495309"/>
          </a:xfrm>
        </p:spPr>
        <p:txBody>
          <a:bodyPr lIns="0" tIns="0" rIns="0" bIns="0">
            <a:noAutofit/>
          </a:bodyPr>
          <a:lstStyle>
            <a:lvl1pPr marL="0" indent="0" algn="l">
              <a:spcBef>
                <a:spcPts val="300"/>
              </a:spcBef>
              <a:spcAft>
                <a:spcPts val="300"/>
              </a:spcAft>
              <a:buNone/>
              <a:defRPr sz="240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3750088" y="4751196"/>
            <a:ext cx="2057400" cy="118872"/>
          </a:xfrm>
        </p:spPr>
        <p:txBody>
          <a:bodyPr lIns="0" tIns="0" rIns="0" bIns="0" anchor="t" anchorCtr="0"/>
          <a:lstStyle>
            <a:lvl1pPr>
              <a:defRPr>
                <a:solidFill>
                  <a:srgbClr val="63666A"/>
                </a:solidFill>
              </a:defRPr>
            </a:lvl1pPr>
          </a:lstStyle>
          <a:p>
            <a:fld id="{1CF77CCB-A837-3E49-BD58-C1431ED74FC9}" type="slidenum">
              <a:rPr lang="en-US" smtClean="0"/>
              <a:pPr/>
              <a:t>‹#›</a:t>
            </a:fld>
            <a:endParaRPr lang="en-US" dirty="0"/>
          </a:p>
        </p:txBody>
      </p:sp>
      <p:sp>
        <p:nvSpPr>
          <p:cNvPr id="5" name="Footer Placeholder 4">
            <a:extLst>
              <a:ext uri="{FF2B5EF4-FFF2-40B4-BE49-F238E27FC236}">
                <a16:creationId xmlns:a16="http://schemas.microsoft.com/office/drawing/2014/main" id="{6EDF3D18-678E-A693-7563-851F943B3A04}"/>
              </a:ext>
            </a:extLst>
          </p:cNvPr>
          <p:cNvSpPr>
            <a:spLocks noGrp="1"/>
          </p:cNvSpPr>
          <p:nvPr>
            <p:ph type="ftr" sz="quarter" idx="3"/>
          </p:nvPr>
        </p:nvSpPr>
        <p:spPr>
          <a:xfrm>
            <a:off x="1401032" y="182960"/>
            <a:ext cx="2705403" cy="365125"/>
          </a:xfrm>
          <a:prstGeom prst="rect">
            <a:avLst/>
          </a:prstGeom>
        </p:spPr>
        <p:txBody>
          <a:bodyPr vert="horz" lIns="0" tIns="0" rIns="0" bIns="0" rtlCol="0" anchor="ctr"/>
          <a:lstStyle>
            <a:lvl1pPr algn="l">
              <a:defRPr sz="1400" b="0">
                <a:solidFill>
                  <a:schemeClr val="tx1"/>
                </a:solidFill>
                <a:latin typeface="Tisa Offc Serif Pro" panose="02010504030101020102" pitchFamily="2" charset="0"/>
              </a:defRPr>
            </a:lvl1pPr>
          </a:lstStyle>
          <a:p>
            <a:r>
              <a:rPr lang="en-US"/>
              <a:t>Missouri University of Science and Technology</a:t>
            </a:r>
            <a:endParaRPr lang="en-US" dirty="0"/>
          </a:p>
        </p:txBody>
      </p:sp>
      <p:sp>
        <p:nvSpPr>
          <p:cNvPr id="14" name="Text Placeholder 15">
            <a:extLst>
              <a:ext uri="{FF2B5EF4-FFF2-40B4-BE49-F238E27FC236}">
                <a16:creationId xmlns:a16="http://schemas.microsoft.com/office/drawing/2014/main" id="{D81B344C-8281-842C-3E19-AF755F2D04E4}"/>
              </a:ext>
            </a:extLst>
          </p:cNvPr>
          <p:cNvSpPr>
            <a:spLocks noGrp="1"/>
          </p:cNvSpPr>
          <p:nvPr>
            <p:ph type="body" sz="quarter" idx="10" hasCustomPrompt="1"/>
          </p:nvPr>
        </p:nvSpPr>
        <p:spPr>
          <a:xfrm>
            <a:off x="372530" y="3765388"/>
            <a:ext cx="5431536" cy="283464"/>
          </a:xfrm>
        </p:spPr>
        <p:txBody>
          <a:bodyPr lIns="0" tIns="0" rIns="0" bIns="0">
            <a:noAutofit/>
          </a:bodyPr>
          <a:lstStyle>
            <a:lvl1pPr marL="0" indent="0">
              <a:buNone/>
              <a:defRPr sz="2400">
                <a:solidFill>
                  <a:srgbClr val="63666A"/>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Month XX, 2022</a:t>
            </a:r>
          </a:p>
        </p:txBody>
      </p:sp>
      <p:grpSp>
        <p:nvGrpSpPr>
          <p:cNvPr id="8" name="Group 7">
            <a:extLst>
              <a:ext uri="{FF2B5EF4-FFF2-40B4-BE49-F238E27FC236}">
                <a16:creationId xmlns:a16="http://schemas.microsoft.com/office/drawing/2014/main" id="{B56D017F-F9FA-F57B-091E-4F39A082E823}"/>
              </a:ext>
            </a:extLst>
          </p:cNvPr>
          <p:cNvGrpSpPr/>
          <p:nvPr userDrawn="1"/>
        </p:nvGrpSpPr>
        <p:grpSpPr>
          <a:xfrm rot="16200000">
            <a:off x="494529" y="762118"/>
            <a:ext cx="335280" cy="567690"/>
            <a:chOff x="697976" y="480133"/>
            <a:chExt cx="335280" cy="567690"/>
          </a:xfrm>
        </p:grpSpPr>
        <p:sp>
          <p:nvSpPr>
            <p:cNvPr id="9" name="Freeform 6">
              <a:extLst>
                <a:ext uri="{FF2B5EF4-FFF2-40B4-BE49-F238E27FC236}">
                  <a16:creationId xmlns:a16="http://schemas.microsoft.com/office/drawing/2014/main" id="{64036135-5B46-52E9-C817-DAEFBF882865}"/>
                </a:ext>
              </a:extLst>
            </p:cNvPr>
            <p:cNvSpPr/>
            <p:nvPr/>
          </p:nvSpPr>
          <p:spPr>
            <a:xfrm>
              <a:off x="784653" y="566811"/>
              <a:ext cx="161925" cy="161925"/>
            </a:xfrm>
            <a:custGeom>
              <a:avLst/>
              <a:gdLst>
                <a:gd name="connsiteX0" fmla="*/ 0 w 161925"/>
                <a:gd name="connsiteY0" fmla="*/ 0 h 161925"/>
                <a:gd name="connsiteX1" fmla="*/ 161925 w 161925"/>
                <a:gd name="connsiteY1" fmla="*/ 0 h 161925"/>
                <a:gd name="connsiteX2" fmla="*/ 161925 w 161925"/>
                <a:gd name="connsiteY2" fmla="*/ 161925 h 161925"/>
                <a:gd name="connsiteX3" fmla="*/ 0 w 161925"/>
                <a:gd name="connsiteY3" fmla="*/ 161925 h 161925"/>
              </a:gdLst>
              <a:ahLst/>
              <a:cxnLst>
                <a:cxn ang="0">
                  <a:pos x="connsiteX0" y="connsiteY0"/>
                </a:cxn>
                <a:cxn ang="0">
                  <a:pos x="connsiteX1" y="connsiteY1"/>
                </a:cxn>
                <a:cxn ang="0">
                  <a:pos x="connsiteX2" y="connsiteY2"/>
                </a:cxn>
                <a:cxn ang="0">
                  <a:pos x="connsiteX3" y="connsiteY3"/>
                </a:cxn>
              </a:cxnLst>
              <a:rect l="l" t="t" r="r" b="b"/>
              <a:pathLst>
                <a:path w="161925" h="161925">
                  <a:moveTo>
                    <a:pt x="0" y="0"/>
                  </a:moveTo>
                  <a:lnTo>
                    <a:pt x="161925" y="0"/>
                  </a:lnTo>
                  <a:lnTo>
                    <a:pt x="161925" y="161925"/>
                  </a:lnTo>
                  <a:lnTo>
                    <a:pt x="0" y="161925"/>
                  </a:lnTo>
                  <a:close/>
                </a:path>
              </a:pathLst>
            </a:custGeom>
            <a:noFill/>
            <a:ln w="15604" cap="flat">
              <a:solidFill>
                <a:schemeClr val="tx1"/>
              </a:solidFill>
              <a:prstDash val="solid"/>
              <a:miter/>
            </a:ln>
          </p:spPr>
          <p:txBody>
            <a:bodyPr rtlCol="0" anchor="ctr"/>
            <a:lstStyle/>
            <a:p>
              <a:endParaRPr lang="en-US"/>
            </a:p>
          </p:txBody>
        </p:sp>
        <p:sp>
          <p:nvSpPr>
            <p:cNvPr id="10" name="Freeform 8">
              <a:extLst>
                <a:ext uri="{FF2B5EF4-FFF2-40B4-BE49-F238E27FC236}">
                  <a16:creationId xmlns:a16="http://schemas.microsoft.com/office/drawing/2014/main" id="{90AE97F9-C936-5ED5-B3E3-FE70538619A2}"/>
                </a:ext>
              </a:extLst>
            </p:cNvPr>
            <p:cNvSpPr/>
            <p:nvPr/>
          </p:nvSpPr>
          <p:spPr>
            <a:xfrm>
              <a:off x="697976" y="480133"/>
              <a:ext cx="335280" cy="567690"/>
            </a:xfrm>
            <a:custGeom>
              <a:avLst/>
              <a:gdLst>
                <a:gd name="connsiteX0" fmla="*/ 335280 w 335280"/>
                <a:gd name="connsiteY0" fmla="*/ 338138 h 567690"/>
                <a:gd name="connsiteX1" fmla="*/ 335280 w 335280"/>
                <a:gd name="connsiteY1" fmla="*/ 0 h 567690"/>
                <a:gd name="connsiteX2" fmla="*/ 0 w 335280"/>
                <a:gd name="connsiteY2" fmla="*/ 0 h 567690"/>
                <a:gd name="connsiteX3" fmla="*/ 0 w 335280"/>
                <a:gd name="connsiteY3" fmla="*/ 338138 h 567690"/>
                <a:gd name="connsiteX4" fmla="*/ 167640 w 335280"/>
                <a:gd name="connsiteY4" fmla="*/ 567690 h 567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 h="567690">
                  <a:moveTo>
                    <a:pt x="335280" y="338138"/>
                  </a:moveTo>
                  <a:lnTo>
                    <a:pt x="335280" y="0"/>
                  </a:lnTo>
                  <a:lnTo>
                    <a:pt x="0" y="0"/>
                  </a:lnTo>
                  <a:lnTo>
                    <a:pt x="0" y="338138"/>
                  </a:lnTo>
                  <a:lnTo>
                    <a:pt x="167640" y="567690"/>
                  </a:lnTo>
                  <a:close/>
                </a:path>
              </a:pathLst>
            </a:custGeom>
            <a:noFill/>
            <a:ln w="15604" cap="flat">
              <a:solidFill>
                <a:schemeClr val="tx1"/>
              </a:solidFill>
              <a:prstDash val="solid"/>
              <a:miter/>
            </a:ln>
          </p:spPr>
          <p:txBody>
            <a:bodyPr rtlCol="0" anchor="ctr"/>
            <a:lstStyle/>
            <a:p>
              <a:endParaRPr lang="en-US"/>
            </a:p>
          </p:txBody>
        </p:sp>
      </p:grpSp>
    </p:spTree>
    <p:extLst>
      <p:ext uri="{BB962C8B-B14F-4D97-AF65-F5344CB8AC3E}">
        <p14:creationId xmlns:p14="http://schemas.microsoft.com/office/powerpoint/2010/main" val="308069663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760447" y="4764717"/>
            <a:ext cx="2057400" cy="273844"/>
          </a:xfrm>
        </p:spPr>
        <p:txBody>
          <a:bodyPr lIns="0" tIns="0" rIns="0" bIns="0"/>
          <a:lstStyle>
            <a:lvl1pPr>
              <a:defRPr>
                <a:solidFill>
                  <a:srgbClr val="B2B4B2"/>
                </a:solidFill>
              </a:defRPr>
            </a:lvl1pPr>
          </a:lstStyle>
          <a:p>
            <a:fld id="{1CF77CCB-A837-3E49-BD58-C1431ED74FC9}" type="slidenum">
              <a:rPr lang="en-US" smtClean="0"/>
              <a:pPr/>
              <a:t>‹#›</a:t>
            </a:fld>
            <a:endParaRPr lang="en-US" dirty="0"/>
          </a:p>
        </p:txBody>
      </p:sp>
      <p:sp>
        <p:nvSpPr>
          <p:cNvPr id="2" name="Subtitle 2">
            <a:extLst>
              <a:ext uri="{FF2B5EF4-FFF2-40B4-BE49-F238E27FC236}">
                <a16:creationId xmlns:a16="http://schemas.microsoft.com/office/drawing/2014/main" id="{F50DDBE7-D45B-48A2-10C2-DC3752F99F42}"/>
              </a:ext>
            </a:extLst>
          </p:cNvPr>
          <p:cNvSpPr>
            <a:spLocks noGrp="1"/>
          </p:cNvSpPr>
          <p:nvPr>
            <p:ph type="subTitle" idx="1"/>
          </p:nvPr>
        </p:nvSpPr>
        <p:spPr>
          <a:xfrm>
            <a:off x="697976" y="3310128"/>
            <a:ext cx="8119872" cy="495309"/>
          </a:xfrm>
        </p:spPr>
        <p:txBody>
          <a:bodyPr lIns="0" tIns="0" rIns="0" bIns="0">
            <a:noAutofit/>
          </a:bodyPr>
          <a:lstStyle>
            <a:lvl1pPr marL="0" indent="0" algn="l">
              <a:spcBef>
                <a:spcPts val="300"/>
              </a:spcBef>
              <a:spcAft>
                <a:spcPts val="300"/>
              </a:spcAft>
              <a:buNone/>
              <a:defRPr sz="2400">
                <a:solidFill>
                  <a:schemeClr val="tx2"/>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3" name="Text Placeholder 3">
            <a:extLst>
              <a:ext uri="{FF2B5EF4-FFF2-40B4-BE49-F238E27FC236}">
                <a16:creationId xmlns:a16="http://schemas.microsoft.com/office/drawing/2014/main" id="{B1F13C1A-EFDC-5DE4-766A-1EB8F4D127F7}"/>
              </a:ext>
            </a:extLst>
          </p:cNvPr>
          <p:cNvSpPr>
            <a:spLocks noGrp="1"/>
          </p:cNvSpPr>
          <p:nvPr>
            <p:ph type="body" sz="quarter" idx="13" hasCustomPrompt="1"/>
          </p:nvPr>
        </p:nvSpPr>
        <p:spPr>
          <a:xfrm>
            <a:off x="698500" y="2476818"/>
            <a:ext cx="8120063" cy="760095"/>
          </a:xfrm>
        </p:spPr>
        <p:txBody>
          <a:bodyPr lIns="0" tIns="0" rIns="0" bIns="0" anchor="b" anchorCtr="0">
            <a:noAutofit/>
          </a:bodyPr>
          <a:lstStyle>
            <a:lvl1pPr>
              <a:defRPr sz="4400">
                <a:solidFill>
                  <a:schemeClr val="tx2"/>
                </a:solidFill>
                <a:latin typeface="Franklin Gothic Medium" panose="020B0603020102020204" pitchFamily="34" charset="0"/>
              </a:defRPr>
            </a:lvl1pPr>
          </a:lstStyle>
          <a:p>
            <a:pPr lvl="0"/>
            <a:r>
              <a:rPr lang="en-US" dirty="0"/>
              <a:t>Section Header</a:t>
            </a:r>
          </a:p>
        </p:txBody>
      </p:sp>
      <p:grpSp>
        <p:nvGrpSpPr>
          <p:cNvPr id="4" name="Group 3">
            <a:extLst>
              <a:ext uri="{FF2B5EF4-FFF2-40B4-BE49-F238E27FC236}">
                <a16:creationId xmlns:a16="http://schemas.microsoft.com/office/drawing/2014/main" id="{540D06DC-3462-32FB-E8EB-3C31A8A4EEAC}"/>
              </a:ext>
            </a:extLst>
          </p:cNvPr>
          <p:cNvGrpSpPr/>
          <p:nvPr userDrawn="1"/>
        </p:nvGrpSpPr>
        <p:grpSpPr>
          <a:xfrm rot="16200000">
            <a:off x="814181" y="1938655"/>
            <a:ext cx="335280" cy="567690"/>
            <a:chOff x="697976" y="480133"/>
            <a:chExt cx="335280" cy="567690"/>
          </a:xfrm>
        </p:grpSpPr>
        <p:sp>
          <p:nvSpPr>
            <p:cNvPr id="5" name="Freeform 4">
              <a:extLst>
                <a:ext uri="{FF2B5EF4-FFF2-40B4-BE49-F238E27FC236}">
                  <a16:creationId xmlns:a16="http://schemas.microsoft.com/office/drawing/2014/main" id="{2FD24378-DC58-14CE-34D5-45A7BC6A810F}"/>
                </a:ext>
              </a:extLst>
            </p:cNvPr>
            <p:cNvSpPr/>
            <p:nvPr/>
          </p:nvSpPr>
          <p:spPr>
            <a:xfrm>
              <a:off x="784653" y="566811"/>
              <a:ext cx="161925" cy="161925"/>
            </a:xfrm>
            <a:custGeom>
              <a:avLst/>
              <a:gdLst>
                <a:gd name="connsiteX0" fmla="*/ 0 w 161925"/>
                <a:gd name="connsiteY0" fmla="*/ 0 h 161925"/>
                <a:gd name="connsiteX1" fmla="*/ 161925 w 161925"/>
                <a:gd name="connsiteY1" fmla="*/ 0 h 161925"/>
                <a:gd name="connsiteX2" fmla="*/ 161925 w 161925"/>
                <a:gd name="connsiteY2" fmla="*/ 161925 h 161925"/>
                <a:gd name="connsiteX3" fmla="*/ 0 w 161925"/>
                <a:gd name="connsiteY3" fmla="*/ 161925 h 161925"/>
              </a:gdLst>
              <a:ahLst/>
              <a:cxnLst>
                <a:cxn ang="0">
                  <a:pos x="connsiteX0" y="connsiteY0"/>
                </a:cxn>
                <a:cxn ang="0">
                  <a:pos x="connsiteX1" y="connsiteY1"/>
                </a:cxn>
                <a:cxn ang="0">
                  <a:pos x="connsiteX2" y="connsiteY2"/>
                </a:cxn>
                <a:cxn ang="0">
                  <a:pos x="connsiteX3" y="connsiteY3"/>
                </a:cxn>
              </a:cxnLst>
              <a:rect l="l" t="t" r="r" b="b"/>
              <a:pathLst>
                <a:path w="161925" h="161925">
                  <a:moveTo>
                    <a:pt x="0" y="0"/>
                  </a:moveTo>
                  <a:lnTo>
                    <a:pt x="161925" y="0"/>
                  </a:lnTo>
                  <a:lnTo>
                    <a:pt x="161925" y="161925"/>
                  </a:lnTo>
                  <a:lnTo>
                    <a:pt x="0" y="161925"/>
                  </a:lnTo>
                  <a:close/>
                </a:path>
              </a:pathLst>
            </a:custGeom>
            <a:noFill/>
            <a:ln w="15604" cap="flat">
              <a:solidFill>
                <a:srgbClr val="FFFFFF"/>
              </a:solid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FE4143A1-546B-FE93-8446-F0D1950D8E3B}"/>
                </a:ext>
              </a:extLst>
            </p:cNvPr>
            <p:cNvSpPr/>
            <p:nvPr/>
          </p:nvSpPr>
          <p:spPr>
            <a:xfrm>
              <a:off x="697976" y="480133"/>
              <a:ext cx="335280" cy="567690"/>
            </a:xfrm>
            <a:custGeom>
              <a:avLst/>
              <a:gdLst>
                <a:gd name="connsiteX0" fmla="*/ 335280 w 335280"/>
                <a:gd name="connsiteY0" fmla="*/ 338138 h 567690"/>
                <a:gd name="connsiteX1" fmla="*/ 335280 w 335280"/>
                <a:gd name="connsiteY1" fmla="*/ 0 h 567690"/>
                <a:gd name="connsiteX2" fmla="*/ 0 w 335280"/>
                <a:gd name="connsiteY2" fmla="*/ 0 h 567690"/>
                <a:gd name="connsiteX3" fmla="*/ 0 w 335280"/>
                <a:gd name="connsiteY3" fmla="*/ 338138 h 567690"/>
                <a:gd name="connsiteX4" fmla="*/ 167640 w 335280"/>
                <a:gd name="connsiteY4" fmla="*/ 567690 h 567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 h="567690">
                  <a:moveTo>
                    <a:pt x="335280" y="338138"/>
                  </a:moveTo>
                  <a:lnTo>
                    <a:pt x="335280" y="0"/>
                  </a:lnTo>
                  <a:lnTo>
                    <a:pt x="0" y="0"/>
                  </a:lnTo>
                  <a:lnTo>
                    <a:pt x="0" y="338138"/>
                  </a:lnTo>
                  <a:lnTo>
                    <a:pt x="167640" y="567690"/>
                  </a:lnTo>
                  <a:close/>
                </a:path>
              </a:pathLst>
            </a:custGeom>
            <a:noFill/>
            <a:ln w="15604" cap="flat">
              <a:solidFill>
                <a:srgbClr val="FFFFFF"/>
              </a:solidFill>
              <a:prstDash val="solid"/>
              <a:miter/>
            </a:ln>
          </p:spPr>
          <p:txBody>
            <a:bodyPr rtlCol="0" anchor="ctr"/>
            <a:lstStyle/>
            <a:p>
              <a:endParaRPr lang="en-US"/>
            </a:p>
          </p:txBody>
        </p:sp>
      </p:grpSp>
      <p:pic>
        <p:nvPicPr>
          <p:cNvPr id="9" name="Picture 8" descr="A black and grey logo&#10;&#10;Description automatically generated">
            <a:extLst>
              <a:ext uri="{FF2B5EF4-FFF2-40B4-BE49-F238E27FC236}">
                <a16:creationId xmlns:a16="http://schemas.microsoft.com/office/drawing/2014/main" id="{AF024C92-E8A0-FE7E-E732-96F3ACE4D968}"/>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97975" y="4301340"/>
            <a:ext cx="902969" cy="848169"/>
          </a:xfrm>
          <a:prstGeom prst="rect">
            <a:avLst/>
          </a:prstGeom>
          <a:solidFill>
            <a:srgbClr val="BFD730"/>
          </a:solidFill>
        </p:spPr>
      </p:pic>
    </p:spTree>
    <p:extLst>
      <p:ext uri="{BB962C8B-B14F-4D97-AF65-F5344CB8AC3E}">
        <p14:creationId xmlns:p14="http://schemas.microsoft.com/office/powerpoint/2010/main" val="298924127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bg>
      <p:bgRef idx="1001">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DA4D43-163F-4FF4-878B-D8C9A5DA66C6}"/>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1" name="Picture 10" descr="A black and grey logo&#10;&#10;Description automatically generated">
            <a:extLst>
              <a:ext uri="{FF2B5EF4-FFF2-40B4-BE49-F238E27FC236}">
                <a16:creationId xmlns:a16="http://schemas.microsoft.com/office/drawing/2014/main" id="{ED80CFA1-5561-889A-5481-5BDCECBC6B58}"/>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637023" y="4304646"/>
            <a:ext cx="902969" cy="848169"/>
          </a:xfrm>
          <a:prstGeom prst="rect">
            <a:avLst/>
          </a:prstGeom>
          <a:solidFill>
            <a:srgbClr val="BFD730"/>
          </a:solidFill>
        </p:spPr>
      </p:pic>
      <p:sp>
        <p:nvSpPr>
          <p:cNvPr id="6" name="Slide Number Placeholder 5"/>
          <p:cNvSpPr>
            <a:spLocks noGrp="1"/>
          </p:cNvSpPr>
          <p:nvPr>
            <p:ph type="sldNum" sz="quarter" idx="12"/>
          </p:nvPr>
        </p:nvSpPr>
        <p:spPr>
          <a:xfrm>
            <a:off x="6760447" y="4764717"/>
            <a:ext cx="2057400" cy="273844"/>
          </a:xfrm>
        </p:spPr>
        <p:txBody>
          <a:bodyPr lIns="0" tIns="0" rIns="0" bIns="0"/>
          <a:lstStyle>
            <a:lvl1pPr>
              <a:defRPr>
                <a:solidFill>
                  <a:srgbClr val="B2B4B2"/>
                </a:solidFill>
              </a:defRPr>
            </a:lvl1pPr>
          </a:lstStyle>
          <a:p>
            <a:fld id="{1CF77CCB-A837-3E49-BD58-C1431ED74FC9}" type="slidenum">
              <a:rPr lang="en-US" smtClean="0"/>
              <a:pPr/>
              <a:t>‹#›</a:t>
            </a:fld>
            <a:endParaRPr lang="en-US" dirty="0"/>
          </a:p>
        </p:txBody>
      </p:sp>
      <p:sp>
        <p:nvSpPr>
          <p:cNvPr id="2" name="Subtitle 2">
            <a:extLst>
              <a:ext uri="{FF2B5EF4-FFF2-40B4-BE49-F238E27FC236}">
                <a16:creationId xmlns:a16="http://schemas.microsoft.com/office/drawing/2014/main" id="{F50DDBE7-D45B-48A2-10C2-DC3752F99F42}"/>
              </a:ext>
            </a:extLst>
          </p:cNvPr>
          <p:cNvSpPr>
            <a:spLocks noGrp="1"/>
          </p:cNvSpPr>
          <p:nvPr>
            <p:ph type="subTitle" idx="1"/>
          </p:nvPr>
        </p:nvSpPr>
        <p:spPr>
          <a:xfrm>
            <a:off x="697976" y="3310128"/>
            <a:ext cx="8119872" cy="495309"/>
          </a:xfrm>
        </p:spPr>
        <p:txBody>
          <a:bodyPr lIns="0" tIns="0" rIns="0" bIns="0">
            <a:noAutofit/>
          </a:bodyPr>
          <a:lstStyle>
            <a:lvl1pPr marL="0" indent="0" algn="l">
              <a:spcBef>
                <a:spcPts val="300"/>
              </a:spcBef>
              <a:spcAft>
                <a:spcPts val="300"/>
              </a:spcAft>
              <a:buNone/>
              <a:defRPr sz="240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3" name="Text Placeholder 3">
            <a:extLst>
              <a:ext uri="{FF2B5EF4-FFF2-40B4-BE49-F238E27FC236}">
                <a16:creationId xmlns:a16="http://schemas.microsoft.com/office/drawing/2014/main" id="{52158A52-B916-1116-78D9-D51B7C7EEFE9}"/>
              </a:ext>
            </a:extLst>
          </p:cNvPr>
          <p:cNvSpPr>
            <a:spLocks noGrp="1"/>
          </p:cNvSpPr>
          <p:nvPr>
            <p:ph type="body" sz="quarter" idx="13" hasCustomPrompt="1"/>
          </p:nvPr>
        </p:nvSpPr>
        <p:spPr>
          <a:xfrm>
            <a:off x="694944" y="2478024"/>
            <a:ext cx="8119872" cy="758952"/>
          </a:xfrm>
        </p:spPr>
        <p:txBody>
          <a:bodyPr lIns="0" tIns="0" rIns="0" bIns="0" anchor="b" anchorCtr="0">
            <a:noAutofit/>
          </a:bodyPr>
          <a:lstStyle>
            <a:lvl1pPr>
              <a:defRPr sz="4400">
                <a:latin typeface="Franklin Gothic Medium" panose="020B0603020102020204" pitchFamily="34" charset="0"/>
              </a:defRPr>
            </a:lvl1pPr>
          </a:lstStyle>
          <a:p>
            <a:pPr lvl="0"/>
            <a:r>
              <a:rPr lang="en-US" dirty="0"/>
              <a:t>Section Header</a:t>
            </a:r>
          </a:p>
        </p:txBody>
      </p:sp>
      <p:grpSp>
        <p:nvGrpSpPr>
          <p:cNvPr id="4" name="Group 3">
            <a:extLst>
              <a:ext uri="{FF2B5EF4-FFF2-40B4-BE49-F238E27FC236}">
                <a16:creationId xmlns:a16="http://schemas.microsoft.com/office/drawing/2014/main" id="{0387608C-9E2A-1202-5B01-4606E9885150}"/>
              </a:ext>
            </a:extLst>
          </p:cNvPr>
          <p:cNvGrpSpPr/>
          <p:nvPr userDrawn="1"/>
        </p:nvGrpSpPr>
        <p:grpSpPr>
          <a:xfrm rot="16200000">
            <a:off x="814181" y="1938655"/>
            <a:ext cx="335280" cy="567690"/>
            <a:chOff x="697976" y="480133"/>
            <a:chExt cx="335280" cy="567690"/>
          </a:xfrm>
        </p:grpSpPr>
        <p:sp>
          <p:nvSpPr>
            <p:cNvPr id="5" name="Freeform 4">
              <a:extLst>
                <a:ext uri="{FF2B5EF4-FFF2-40B4-BE49-F238E27FC236}">
                  <a16:creationId xmlns:a16="http://schemas.microsoft.com/office/drawing/2014/main" id="{F7278F8C-7D31-F667-CD68-8ECE7CA5DCA1}"/>
                </a:ext>
              </a:extLst>
            </p:cNvPr>
            <p:cNvSpPr/>
            <p:nvPr/>
          </p:nvSpPr>
          <p:spPr>
            <a:xfrm>
              <a:off x="784653" y="566811"/>
              <a:ext cx="161925" cy="161925"/>
            </a:xfrm>
            <a:custGeom>
              <a:avLst/>
              <a:gdLst>
                <a:gd name="connsiteX0" fmla="*/ 0 w 161925"/>
                <a:gd name="connsiteY0" fmla="*/ 0 h 161925"/>
                <a:gd name="connsiteX1" fmla="*/ 161925 w 161925"/>
                <a:gd name="connsiteY1" fmla="*/ 0 h 161925"/>
                <a:gd name="connsiteX2" fmla="*/ 161925 w 161925"/>
                <a:gd name="connsiteY2" fmla="*/ 161925 h 161925"/>
                <a:gd name="connsiteX3" fmla="*/ 0 w 161925"/>
                <a:gd name="connsiteY3" fmla="*/ 161925 h 161925"/>
              </a:gdLst>
              <a:ahLst/>
              <a:cxnLst>
                <a:cxn ang="0">
                  <a:pos x="connsiteX0" y="connsiteY0"/>
                </a:cxn>
                <a:cxn ang="0">
                  <a:pos x="connsiteX1" y="connsiteY1"/>
                </a:cxn>
                <a:cxn ang="0">
                  <a:pos x="connsiteX2" y="connsiteY2"/>
                </a:cxn>
                <a:cxn ang="0">
                  <a:pos x="connsiteX3" y="connsiteY3"/>
                </a:cxn>
              </a:cxnLst>
              <a:rect l="l" t="t" r="r" b="b"/>
              <a:pathLst>
                <a:path w="161925" h="161925">
                  <a:moveTo>
                    <a:pt x="0" y="0"/>
                  </a:moveTo>
                  <a:lnTo>
                    <a:pt x="161925" y="0"/>
                  </a:lnTo>
                  <a:lnTo>
                    <a:pt x="161925" y="161925"/>
                  </a:lnTo>
                  <a:lnTo>
                    <a:pt x="0" y="161925"/>
                  </a:lnTo>
                  <a:close/>
                </a:path>
              </a:pathLst>
            </a:custGeom>
            <a:noFill/>
            <a:ln w="15604" cap="flat">
              <a:solidFill>
                <a:schemeClr val="tx1"/>
              </a:solid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86069D5E-D1AF-5427-7AB8-226457D14AE7}"/>
                </a:ext>
              </a:extLst>
            </p:cNvPr>
            <p:cNvSpPr/>
            <p:nvPr/>
          </p:nvSpPr>
          <p:spPr>
            <a:xfrm>
              <a:off x="697976" y="480133"/>
              <a:ext cx="335280" cy="567690"/>
            </a:xfrm>
            <a:custGeom>
              <a:avLst/>
              <a:gdLst>
                <a:gd name="connsiteX0" fmla="*/ 335280 w 335280"/>
                <a:gd name="connsiteY0" fmla="*/ 338138 h 567690"/>
                <a:gd name="connsiteX1" fmla="*/ 335280 w 335280"/>
                <a:gd name="connsiteY1" fmla="*/ 0 h 567690"/>
                <a:gd name="connsiteX2" fmla="*/ 0 w 335280"/>
                <a:gd name="connsiteY2" fmla="*/ 0 h 567690"/>
                <a:gd name="connsiteX3" fmla="*/ 0 w 335280"/>
                <a:gd name="connsiteY3" fmla="*/ 338138 h 567690"/>
                <a:gd name="connsiteX4" fmla="*/ 167640 w 335280"/>
                <a:gd name="connsiteY4" fmla="*/ 567690 h 567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 h="567690">
                  <a:moveTo>
                    <a:pt x="335280" y="338138"/>
                  </a:moveTo>
                  <a:lnTo>
                    <a:pt x="335280" y="0"/>
                  </a:lnTo>
                  <a:lnTo>
                    <a:pt x="0" y="0"/>
                  </a:lnTo>
                  <a:lnTo>
                    <a:pt x="0" y="338138"/>
                  </a:lnTo>
                  <a:lnTo>
                    <a:pt x="167640" y="567690"/>
                  </a:lnTo>
                  <a:close/>
                </a:path>
              </a:pathLst>
            </a:custGeom>
            <a:noFill/>
            <a:ln w="15604" cap="flat">
              <a:solidFill>
                <a:schemeClr val="tx1"/>
              </a:solidFill>
              <a:prstDash val="solid"/>
              <a:miter/>
            </a:ln>
          </p:spPr>
          <p:txBody>
            <a:bodyPr rtlCol="0" anchor="ctr"/>
            <a:lstStyle/>
            <a:p>
              <a:endParaRPr lang="en-US"/>
            </a:p>
          </p:txBody>
        </p:sp>
      </p:grpSp>
      <p:pic>
        <p:nvPicPr>
          <p:cNvPr id="10" name="Picture 9" descr="A black and grey logo&#10;&#10;Description automatically generated">
            <a:extLst>
              <a:ext uri="{FF2B5EF4-FFF2-40B4-BE49-F238E27FC236}">
                <a16:creationId xmlns:a16="http://schemas.microsoft.com/office/drawing/2014/main" id="{B079167C-261C-98EC-BEEB-546676B450A8}"/>
              </a:ext>
            </a:extLst>
          </p:cNvPr>
          <p:cNvPicPr>
            <a:picLocks noChangeAspect="1"/>
          </p:cNvPicPr>
          <p:nvPr userDrawn="1"/>
        </p:nvPicPr>
        <p:blipFill>
          <a:blip r:embed="rId4"/>
          <a:stretch>
            <a:fillRect/>
          </a:stretch>
        </p:blipFill>
        <p:spPr>
          <a:xfrm>
            <a:off x="301380" y="25576"/>
            <a:ext cx="787128" cy="768085"/>
          </a:xfrm>
          <a:prstGeom prst="rect">
            <a:avLst/>
          </a:prstGeom>
        </p:spPr>
      </p:pic>
    </p:spTree>
    <p:extLst>
      <p:ext uri="{BB962C8B-B14F-4D97-AF65-F5344CB8AC3E}">
        <p14:creationId xmlns:p14="http://schemas.microsoft.com/office/powerpoint/2010/main" val="119032822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1" name="Picture 10" descr="A black and grey logo&#10;&#10;Description automatically generated">
            <a:extLst>
              <a:ext uri="{FF2B5EF4-FFF2-40B4-BE49-F238E27FC236}">
                <a16:creationId xmlns:a16="http://schemas.microsoft.com/office/drawing/2014/main" id="{F51DE2CE-DE97-A401-6641-6B45B91DB2C6}"/>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2" name="Title 1"/>
          <p:cNvSpPr>
            <a:spLocks noGrp="1"/>
          </p:cNvSpPr>
          <p:nvPr>
            <p:ph type="title"/>
          </p:nvPr>
        </p:nvSpPr>
        <p:spPr>
          <a:xfrm>
            <a:off x="393192" y="274320"/>
            <a:ext cx="8357616"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93192" y="1314083"/>
            <a:ext cx="8357616" cy="2999651"/>
          </a:xfrm>
        </p:spPr>
        <p:txBody>
          <a:bodyPr lIns="0" tIns="0" rIns="0" bIns="0"/>
          <a:lstStyle>
            <a:lvl1pPr>
              <a:lnSpc>
                <a:spcPct val="100000"/>
              </a:lnSpc>
              <a:defRPr/>
            </a:lvl1pPr>
            <a:lvl2pPr marL="342900" indent="-334963">
              <a:lnSpc>
                <a:spcPct val="100000"/>
              </a:lnSpc>
              <a:tabLst/>
              <a:defRPr/>
            </a:lvl2pPr>
            <a:lvl3pPr marL="574675" indent="-255588">
              <a:lnSpc>
                <a:spcPct val="100000"/>
              </a:lnSpc>
              <a:spcAft>
                <a:spcPts val="375"/>
              </a:spcAft>
              <a:tabLst/>
              <a:defRPr/>
            </a:lvl3pPr>
            <a:lvl4pPr marL="749300" indent="-177800">
              <a:lnSpc>
                <a:spcPct val="100000"/>
              </a:lnSpc>
              <a:tabLst/>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30138" y="4782557"/>
            <a:ext cx="536644"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5" name="Subtitle 2">
            <a:extLst>
              <a:ext uri="{FF2B5EF4-FFF2-40B4-BE49-F238E27FC236}">
                <a16:creationId xmlns:a16="http://schemas.microsoft.com/office/drawing/2014/main" id="{F2D7EB81-28F3-2786-8DB1-5946AC46B785}"/>
              </a:ext>
            </a:extLst>
          </p:cNvPr>
          <p:cNvSpPr>
            <a:spLocks noGrp="1"/>
          </p:cNvSpPr>
          <p:nvPr>
            <p:ph type="subTitle" idx="13"/>
          </p:nvPr>
        </p:nvSpPr>
        <p:spPr>
          <a:xfrm>
            <a:off x="393192" y="740664"/>
            <a:ext cx="8357616" cy="310896"/>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61318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ubtitle,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9" name="Picture 8" descr="A black and grey logo&#10;&#10;Description automatically generated">
            <a:extLst>
              <a:ext uri="{FF2B5EF4-FFF2-40B4-BE49-F238E27FC236}">
                <a16:creationId xmlns:a16="http://schemas.microsoft.com/office/drawing/2014/main" id="{ABE7680D-FCAA-6BAF-3A5C-C3AE202A22FD}"/>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93192" y="4304646"/>
            <a:ext cx="902969" cy="848169"/>
          </a:xfrm>
          <a:prstGeom prst="rect">
            <a:avLst/>
          </a:prstGeom>
          <a:solidFill>
            <a:srgbClr val="BFD730"/>
          </a:solidFill>
        </p:spPr>
      </p:pic>
      <p:sp>
        <p:nvSpPr>
          <p:cNvPr id="2" name="Title 1"/>
          <p:cNvSpPr>
            <a:spLocks noGrp="1"/>
          </p:cNvSpPr>
          <p:nvPr>
            <p:ph type="title"/>
          </p:nvPr>
        </p:nvSpPr>
        <p:spPr>
          <a:xfrm>
            <a:off x="393192" y="273844"/>
            <a:ext cx="8357616" cy="399137"/>
          </a:xfrm>
          <a:prstGeom prst="rect">
            <a:avLst/>
          </a:prstGeom>
        </p:spPr>
        <p:txBody>
          <a:bodyPr lIns="0" tIns="0" rIns="0" bIns="0" anchor="t" anchorCtr="0">
            <a:noAutofit/>
          </a:bodyPr>
          <a:lstStyle>
            <a:lvl1pPr>
              <a:defRPr sz="3000" b="1" i="0">
                <a:latin typeface="Franklin Gothic Demi" panose="020B06030201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93192" y="1314083"/>
            <a:ext cx="4178808" cy="2999651"/>
          </a:xfrm>
        </p:spPr>
        <p:txBody>
          <a:bodyPr lIns="0" tIns="0" rIns="0" bIns="0"/>
          <a:lstStyle>
            <a:lvl1pPr>
              <a:lnSpc>
                <a:spcPct val="100000"/>
              </a:lnSpc>
              <a:defRPr/>
            </a:lvl1pPr>
            <a:lvl2pPr marL="342900" indent="-334963">
              <a:lnSpc>
                <a:spcPct val="100000"/>
              </a:lnSpc>
              <a:tabLst/>
              <a:defRPr/>
            </a:lvl2pPr>
            <a:lvl3pPr marL="574675" indent="-255588">
              <a:lnSpc>
                <a:spcPct val="100000"/>
              </a:lnSpc>
              <a:spcAft>
                <a:spcPts val="375"/>
              </a:spcAft>
              <a:tabLst/>
              <a:defRPr/>
            </a:lvl3pPr>
            <a:lvl4pPr marL="749300" indent="-177800">
              <a:lnSpc>
                <a:spcPct val="100000"/>
              </a:lnSpc>
              <a:tabLst/>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5" name="Subtitle 2">
            <a:extLst>
              <a:ext uri="{FF2B5EF4-FFF2-40B4-BE49-F238E27FC236}">
                <a16:creationId xmlns:a16="http://schemas.microsoft.com/office/drawing/2014/main" id="{F2D7EB81-28F3-2786-8DB1-5946AC46B785}"/>
              </a:ext>
            </a:extLst>
          </p:cNvPr>
          <p:cNvSpPr>
            <a:spLocks noGrp="1"/>
          </p:cNvSpPr>
          <p:nvPr>
            <p:ph type="subTitle" idx="13"/>
          </p:nvPr>
        </p:nvSpPr>
        <p:spPr>
          <a:xfrm>
            <a:off x="393192" y="736882"/>
            <a:ext cx="8357616" cy="306692"/>
          </a:xfrm>
        </p:spPr>
        <p:txBody>
          <a:bodyPr lIns="0" tIns="0" rIns="0" bIns="0">
            <a:noAutofit/>
          </a:bodyPr>
          <a:lstStyle>
            <a:lvl1pPr marL="0" indent="0" algn="l">
              <a:spcBef>
                <a:spcPts val="300"/>
              </a:spcBef>
              <a:spcAft>
                <a:spcPts val="300"/>
              </a:spcAft>
              <a:buNone/>
              <a:defRPr sz="2400" b="0" i="0">
                <a:solidFill>
                  <a:schemeClr val="tx1"/>
                </a:solidFill>
                <a:latin typeface="Franklin Gothic Medium" panose="020B06030201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F6836264-0AFC-9163-64D1-501C23698699}"/>
              </a:ext>
            </a:extLst>
          </p:cNvPr>
          <p:cNvSpPr>
            <a:spLocks noGrp="1"/>
          </p:cNvSpPr>
          <p:nvPr>
            <p:ph type="pic" sz="quarter" idx="14"/>
          </p:nvPr>
        </p:nvSpPr>
        <p:spPr>
          <a:xfrm>
            <a:off x="4664075" y="1316736"/>
            <a:ext cx="1576388" cy="1576387"/>
          </a:xfrm>
        </p:spPr>
        <p:txBody>
          <a:bodyPr/>
          <a:lstStyle/>
          <a:p>
            <a:r>
              <a:rPr lang="en-US"/>
              <a:t>Click icon to add picture</a:t>
            </a:r>
          </a:p>
        </p:txBody>
      </p:sp>
      <p:sp>
        <p:nvSpPr>
          <p:cNvPr id="11" name="Picture Placeholder 9">
            <a:extLst>
              <a:ext uri="{FF2B5EF4-FFF2-40B4-BE49-F238E27FC236}">
                <a16:creationId xmlns:a16="http://schemas.microsoft.com/office/drawing/2014/main" id="{8FD248FC-2313-775C-11CB-8C3A9FBA884C}"/>
              </a:ext>
            </a:extLst>
          </p:cNvPr>
          <p:cNvSpPr>
            <a:spLocks noGrp="1"/>
          </p:cNvSpPr>
          <p:nvPr>
            <p:ph type="pic" sz="quarter" idx="15"/>
          </p:nvPr>
        </p:nvSpPr>
        <p:spPr>
          <a:xfrm>
            <a:off x="6282964" y="1316736"/>
            <a:ext cx="2467843" cy="1576387"/>
          </a:xfrm>
        </p:spPr>
        <p:txBody>
          <a:bodyPr/>
          <a:lstStyle/>
          <a:p>
            <a:r>
              <a:rPr lang="en-US"/>
              <a:t>Click icon to add picture</a:t>
            </a:r>
          </a:p>
        </p:txBody>
      </p:sp>
      <p:sp>
        <p:nvSpPr>
          <p:cNvPr id="12" name="Picture Placeholder 9">
            <a:extLst>
              <a:ext uri="{FF2B5EF4-FFF2-40B4-BE49-F238E27FC236}">
                <a16:creationId xmlns:a16="http://schemas.microsoft.com/office/drawing/2014/main" id="{895AEFD1-E4B7-7E1C-4714-DD3BD9D8B709}"/>
              </a:ext>
            </a:extLst>
          </p:cNvPr>
          <p:cNvSpPr>
            <a:spLocks noGrp="1"/>
          </p:cNvSpPr>
          <p:nvPr>
            <p:ph type="pic" sz="quarter" idx="16"/>
          </p:nvPr>
        </p:nvSpPr>
        <p:spPr>
          <a:xfrm>
            <a:off x="7174419" y="2934145"/>
            <a:ext cx="1576388" cy="1379588"/>
          </a:xfrm>
        </p:spPr>
        <p:txBody>
          <a:bodyPr/>
          <a:lstStyle/>
          <a:p>
            <a:r>
              <a:rPr lang="en-US"/>
              <a:t>Click icon to add picture</a:t>
            </a:r>
            <a:endParaRPr lang="en-US" dirty="0"/>
          </a:p>
        </p:txBody>
      </p:sp>
      <p:sp>
        <p:nvSpPr>
          <p:cNvPr id="13" name="Picture Placeholder 9">
            <a:extLst>
              <a:ext uri="{FF2B5EF4-FFF2-40B4-BE49-F238E27FC236}">
                <a16:creationId xmlns:a16="http://schemas.microsoft.com/office/drawing/2014/main" id="{DAD862C7-EC5F-7F91-3681-18A704F6C8B5}"/>
              </a:ext>
            </a:extLst>
          </p:cNvPr>
          <p:cNvSpPr>
            <a:spLocks noGrp="1"/>
          </p:cNvSpPr>
          <p:nvPr>
            <p:ph type="pic" sz="quarter" idx="17"/>
          </p:nvPr>
        </p:nvSpPr>
        <p:spPr>
          <a:xfrm>
            <a:off x="4664075" y="2934145"/>
            <a:ext cx="2467843" cy="1379588"/>
          </a:xfrm>
        </p:spPr>
        <p:txBody>
          <a:bodyPr/>
          <a:lstStyle/>
          <a:p>
            <a:r>
              <a:rPr lang="en-US"/>
              <a:t>Click icon to add picture</a:t>
            </a:r>
          </a:p>
        </p:txBody>
      </p:sp>
    </p:spTree>
    <p:extLst>
      <p:ext uri="{BB962C8B-B14F-4D97-AF65-F5344CB8AC3E}">
        <p14:creationId xmlns:p14="http://schemas.microsoft.com/office/powerpoint/2010/main" val="202407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3683D4C-A0AD-3EEF-8BE0-C6B2C7F8F0B9}"/>
              </a:ext>
            </a:extLst>
          </p:cNvPr>
          <p:cNvSpPr/>
          <p:nvPr userDrawn="1"/>
        </p:nvSpPr>
        <p:spPr>
          <a:xfrm>
            <a:off x="-37706" y="4684326"/>
            <a:ext cx="9181706"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2" name="Picture 1" descr="A black and grey logo&#10;&#10;Description automatically generated">
            <a:extLst>
              <a:ext uri="{FF2B5EF4-FFF2-40B4-BE49-F238E27FC236}">
                <a16:creationId xmlns:a16="http://schemas.microsoft.com/office/drawing/2014/main" id="{11554CB1-3E8F-B814-6231-35C2745A0F2A}"/>
              </a:ext>
            </a:extLst>
          </p:cNvPr>
          <p:cNvPicPr>
            <a:picLocks noChangeAspect="1"/>
          </p:cNvPicPr>
          <p:nvPr userDrawn="1"/>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contrast="100000"/>
                    </a14:imgEffect>
                  </a14:imgLayer>
                </a14:imgProps>
              </a:ext>
            </a:extLst>
          </a:blip>
          <a:srcRect l="-6966" t="-7961" r="-7751" b="-2466"/>
          <a:stretch/>
        </p:blipFill>
        <p:spPr>
          <a:xfrm>
            <a:off x="372530" y="4304646"/>
            <a:ext cx="902969" cy="848169"/>
          </a:xfrm>
          <a:prstGeom prst="rect">
            <a:avLst/>
          </a:prstGeom>
          <a:solidFill>
            <a:srgbClr val="BFD730"/>
          </a:solidFill>
        </p:spPr>
      </p:pic>
      <p:sp>
        <p:nvSpPr>
          <p:cNvPr id="6" name="Slide Number Placeholder 5"/>
          <p:cNvSpPr>
            <a:spLocks noGrp="1"/>
          </p:cNvSpPr>
          <p:nvPr>
            <p:ph type="sldNum" sz="quarter" idx="12"/>
          </p:nvPr>
        </p:nvSpPr>
        <p:spPr>
          <a:xfrm>
            <a:off x="8829892" y="4782557"/>
            <a:ext cx="236889" cy="273844"/>
          </a:xfrm>
        </p:spPr>
        <p:txBody>
          <a:bodyPr/>
          <a:lstStyle>
            <a:lvl1pPr>
              <a:defRPr>
                <a:solidFill>
                  <a:srgbClr val="B2B4B2"/>
                </a:solidFill>
              </a:defRPr>
            </a:lvl1pPr>
          </a:lstStyle>
          <a:p>
            <a:fld id="{1CF77CCB-A837-3E49-BD58-C1431ED74FC9}" type="slidenum">
              <a:rPr lang="en-US" smtClean="0"/>
              <a:pPr/>
              <a:t>‹#›</a:t>
            </a:fld>
            <a:endParaRPr lang="en-US" dirty="0"/>
          </a:p>
        </p:txBody>
      </p:sp>
      <p:sp>
        <p:nvSpPr>
          <p:cNvPr id="4" name="Footer Placeholder 4">
            <a:extLst>
              <a:ext uri="{FF2B5EF4-FFF2-40B4-BE49-F238E27FC236}">
                <a16:creationId xmlns:a16="http://schemas.microsoft.com/office/drawing/2014/main" id="{207AF81B-336B-8FFA-3197-AEB55679B7FA}"/>
              </a:ext>
            </a:extLst>
          </p:cNvPr>
          <p:cNvSpPr>
            <a:spLocks noGrp="1"/>
          </p:cNvSpPr>
          <p:nvPr>
            <p:ph type="ftr" sz="quarter" idx="3"/>
          </p:nvPr>
        </p:nvSpPr>
        <p:spPr>
          <a:xfrm>
            <a:off x="1399032" y="4736007"/>
            <a:ext cx="5805898" cy="365125"/>
          </a:xfrm>
          <a:prstGeom prst="rect">
            <a:avLst/>
          </a:prstGeom>
        </p:spPr>
        <p:txBody>
          <a:bodyPr vert="horz" lIns="91440" tIns="45720" rIns="91440" bIns="45720" rtlCol="0" anchor="ctr"/>
          <a:lstStyle>
            <a:lvl1pPr algn="l">
              <a:defRPr sz="1400" b="0">
                <a:solidFill>
                  <a:schemeClr val="bg2"/>
                </a:solidFill>
                <a:latin typeface="Tisa Offc Serif Pro" panose="02010504030101020102" pitchFamily="2" charset="0"/>
              </a:defRPr>
            </a:lvl1pPr>
          </a:lstStyle>
          <a:p>
            <a:r>
              <a:rPr lang="en-US"/>
              <a:t>Missouri University of Science and Technology</a:t>
            </a:r>
            <a:endParaRPr lang="en-US" dirty="0"/>
          </a:p>
        </p:txBody>
      </p:sp>
      <p:sp>
        <p:nvSpPr>
          <p:cNvPr id="5" name="Title 1">
            <a:extLst>
              <a:ext uri="{FF2B5EF4-FFF2-40B4-BE49-F238E27FC236}">
                <a16:creationId xmlns:a16="http://schemas.microsoft.com/office/drawing/2014/main" id="{1C62428C-45A8-AB42-D19D-D7A97FF0FD59}"/>
              </a:ext>
            </a:extLst>
          </p:cNvPr>
          <p:cNvSpPr>
            <a:spLocks noGrp="1"/>
          </p:cNvSpPr>
          <p:nvPr>
            <p:ph type="title"/>
          </p:nvPr>
        </p:nvSpPr>
        <p:spPr>
          <a:xfrm>
            <a:off x="393192" y="1282304"/>
            <a:ext cx="8117396" cy="2139553"/>
          </a:xfrm>
          <a:prstGeom prst="rect">
            <a:avLst/>
          </a:prstGeom>
        </p:spPr>
        <p:txBody>
          <a:bodyPr lIns="0" tIns="0" rIns="0" bIns="0" anchor="b">
            <a:noAutofit/>
          </a:bodyPr>
          <a:lstStyle>
            <a:lvl1pPr>
              <a:defRPr sz="4400"/>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6C6E66BB-D052-637C-817D-EB3A880750FC}"/>
              </a:ext>
            </a:extLst>
          </p:cNvPr>
          <p:cNvSpPr>
            <a:spLocks noGrp="1"/>
          </p:cNvSpPr>
          <p:nvPr>
            <p:ph type="body" idx="1"/>
          </p:nvPr>
        </p:nvSpPr>
        <p:spPr>
          <a:xfrm>
            <a:off x="393191" y="3456500"/>
            <a:ext cx="8117395" cy="809391"/>
          </a:xfrm>
        </p:spPr>
        <p:txBody>
          <a:bodyPr lIns="0" tIns="0" rIns="0" bIns="0">
            <a:noAutofit/>
          </a:bodyPr>
          <a:lstStyle>
            <a:lvl1pPr marL="0" indent="0">
              <a:buNone/>
              <a:defRPr sz="2400">
                <a:solidFill>
                  <a:schemeClr val="tx1">
                    <a:tint val="75000"/>
                  </a:schemeClr>
                </a:solidFill>
                <a:latin typeface="Franklin Gothic Medium" panose="020B060302010202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612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71804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16736"/>
            <a:ext cx="7886700" cy="32982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457950" y="4757737"/>
            <a:ext cx="2057400" cy="273844"/>
          </a:xfrm>
          <a:prstGeom prst="rect">
            <a:avLst/>
          </a:prstGeom>
        </p:spPr>
        <p:txBody>
          <a:bodyPr vert="horz" lIns="91440" tIns="45720" rIns="91440" bIns="45720" rtlCol="0" anchor="ctr"/>
          <a:lstStyle>
            <a:lvl1pPr algn="r">
              <a:defRPr sz="900">
                <a:solidFill>
                  <a:schemeClr val="bg1"/>
                </a:solidFill>
                <a:latin typeface="Tisa Offc Serif Pro" panose="02010504030101020102" pitchFamily="2" charset="0"/>
              </a:defRPr>
            </a:lvl1pPr>
          </a:lstStyle>
          <a:p>
            <a:fld id="{1CF77CCB-A837-3E49-BD58-C1431ED74FC9}" type="slidenum">
              <a:rPr lang="en-US" smtClean="0"/>
              <a:pPr/>
              <a:t>‹#›</a:t>
            </a:fld>
            <a:endParaRPr lang="en-US" dirty="0"/>
          </a:p>
        </p:txBody>
      </p:sp>
    </p:spTree>
    <p:extLst>
      <p:ext uri="{BB962C8B-B14F-4D97-AF65-F5344CB8AC3E}">
        <p14:creationId xmlns:p14="http://schemas.microsoft.com/office/powerpoint/2010/main" val="1667809584"/>
      </p:ext>
    </p:extLst>
  </p:cSld>
  <p:clrMap bg1="lt1" tx1="dk1" bg2="lt2" tx2="dk2" accent1="accent1" accent2="accent2" accent3="accent3" accent4="accent4" accent5="accent5" accent6="accent6" hlink="hlink" folHlink="folHlink"/>
  <p:sldLayoutIdLst>
    <p:sldLayoutId id="2147483838" r:id="rId1"/>
    <p:sldLayoutId id="2147483840" r:id="rId2"/>
    <p:sldLayoutId id="2147483841" r:id="rId3"/>
    <p:sldLayoutId id="2147483843" r:id="rId4"/>
    <p:sldLayoutId id="2147483844" r:id="rId5"/>
    <p:sldLayoutId id="2147483846" r:id="rId6"/>
    <p:sldLayoutId id="2147483848" r:id="rId7"/>
    <p:sldLayoutId id="2147483864"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 id="2147483858" r:id="rId18"/>
    <p:sldLayoutId id="2147483859" r:id="rId19"/>
    <p:sldLayoutId id="2147483860" r:id="rId20"/>
    <p:sldLayoutId id="2147483861" r:id="rId21"/>
    <p:sldLayoutId id="2147483862" r:id="rId22"/>
    <p:sldLayoutId id="2147483863" r:id="rId23"/>
    <p:sldLayoutId id="2147483866" r:id="rId24"/>
    <p:sldLayoutId id="2147483870" r:id="rId25"/>
  </p:sldLayoutIdLst>
  <p:hf hdr="0" ftr="0" dt="0"/>
  <p:txStyles>
    <p:titleStyle>
      <a:lvl1pPr algn="l" defTabSz="685800" rtl="0" eaLnBrk="1" latinLnBrk="0" hangingPunct="1">
        <a:lnSpc>
          <a:spcPct val="90000"/>
        </a:lnSpc>
        <a:spcBef>
          <a:spcPct val="0"/>
        </a:spcBef>
        <a:buNone/>
        <a:defRPr sz="4400" b="0" i="0" kern="1200">
          <a:solidFill>
            <a:schemeClr val="tx1"/>
          </a:solidFill>
          <a:latin typeface="Franklin Gothic Medium" panose="020B0603020102020204" pitchFamily="34" charset="0"/>
          <a:ea typeface="+mj-ea"/>
          <a:cs typeface="+mj-cs"/>
        </a:defRPr>
      </a:lvl1pPr>
    </p:titleStyle>
    <p:bodyStyle>
      <a:lvl1pPr marL="0" indent="0" algn="l" defTabSz="685800" rtl="0" eaLnBrk="1" latinLnBrk="0" hangingPunct="1">
        <a:lnSpc>
          <a:spcPct val="100000"/>
        </a:lnSpc>
        <a:spcBef>
          <a:spcPts val="1800"/>
        </a:spcBef>
        <a:spcAft>
          <a:spcPts val="600"/>
        </a:spcAft>
        <a:buFont typeface="System Font Regular"/>
        <a:buChar char="​"/>
        <a:defRPr sz="2400" b="0" i="0" kern="1200">
          <a:solidFill>
            <a:schemeClr val="tx1"/>
          </a:solidFill>
          <a:latin typeface="Tisa Offc Serif Pro" panose="02010504030101020102" pitchFamily="2" charset="0"/>
          <a:ea typeface="+mn-ea"/>
          <a:cs typeface="+mn-cs"/>
        </a:defRPr>
      </a:lvl1pPr>
      <a:lvl2pPr marL="274320" indent="-274320" algn="l" defTabSz="685800" rtl="0" eaLnBrk="1" latinLnBrk="0" hangingPunct="1">
        <a:lnSpc>
          <a:spcPct val="100000"/>
        </a:lnSpc>
        <a:spcBef>
          <a:spcPts val="375"/>
        </a:spcBef>
        <a:spcAft>
          <a:spcPts val="375"/>
        </a:spcAft>
        <a:buClr>
          <a:schemeClr val="accent6"/>
        </a:buClr>
        <a:buSzPct val="80000"/>
        <a:buFont typeface="Lucida Grande" panose="020B0600040502020204" pitchFamily="34" charset="0"/>
        <a:buChar char="▶"/>
        <a:tabLst/>
        <a:defRPr sz="2000" b="0" i="0" kern="1200">
          <a:solidFill>
            <a:schemeClr val="tx1"/>
          </a:solidFill>
          <a:latin typeface="Tisa Offc Serif Pro" panose="02010504030101020102" pitchFamily="2" charset="0"/>
          <a:ea typeface="+mn-ea"/>
          <a:cs typeface="+mn-cs"/>
        </a:defRPr>
      </a:lvl2pPr>
      <a:lvl3pPr marL="457200" indent="-182880" algn="l" defTabSz="685800" rtl="0" eaLnBrk="1" latinLnBrk="0" hangingPunct="1">
        <a:lnSpc>
          <a:spcPct val="100000"/>
        </a:lnSpc>
        <a:spcBef>
          <a:spcPts val="375"/>
        </a:spcBef>
        <a:spcAft>
          <a:spcPts val="0"/>
        </a:spcAft>
        <a:buClr>
          <a:schemeClr val="accent3"/>
        </a:buClr>
        <a:buFont typeface="Arial" panose="020B0604020202020204" pitchFamily="34" charset="0"/>
        <a:buChar char="•"/>
        <a:tabLst/>
        <a:defRPr sz="2000" b="0" i="0" kern="1200">
          <a:solidFill>
            <a:schemeClr val="tx1"/>
          </a:solidFill>
          <a:latin typeface="Tisa Offc Serif Pro" panose="02010504030101020102" pitchFamily="2" charset="0"/>
          <a:ea typeface="+mn-ea"/>
          <a:cs typeface="+mn-cs"/>
        </a:defRPr>
      </a:lvl3pPr>
      <a:lvl4pPr marL="742950" indent="-171450" algn="l" defTabSz="685800" rtl="0" eaLnBrk="1" latinLnBrk="0" hangingPunct="1">
        <a:lnSpc>
          <a:spcPct val="100000"/>
        </a:lnSpc>
        <a:spcBef>
          <a:spcPts val="375"/>
        </a:spcBef>
        <a:spcAft>
          <a:spcPts val="300"/>
        </a:spcAft>
        <a:buClr>
          <a:schemeClr val="accent4"/>
        </a:buClr>
        <a:buSzPct val="100000"/>
        <a:buFont typeface="Lucida Grande" panose="020B0600040502020204" pitchFamily="34" charset="0"/>
        <a:buChar char="▪"/>
        <a:tabLst/>
        <a:defRPr sz="1800" b="0" i="0" kern="1200">
          <a:solidFill>
            <a:schemeClr val="tx1"/>
          </a:solidFill>
          <a:latin typeface="Tisa Offc Serif Pro" panose="02010504030101020102" pitchFamily="2" charset="0"/>
          <a:ea typeface="+mn-ea"/>
          <a:cs typeface="+mn-cs"/>
        </a:defRPr>
      </a:lvl4pPr>
      <a:lvl5pPr marL="0" indent="0" algn="l" defTabSz="685800" rtl="0" eaLnBrk="1" latinLnBrk="0" hangingPunct="1">
        <a:lnSpc>
          <a:spcPct val="100000"/>
        </a:lnSpc>
        <a:spcBef>
          <a:spcPts val="1200"/>
        </a:spcBef>
        <a:spcAft>
          <a:spcPts val="1200"/>
        </a:spcAft>
        <a:buFont typeface="System Font Regular"/>
        <a:buChar char="​"/>
        <a:defRPr sz="2800" b="0" i="1" kern="1200">
          <a:solidFill>
            <a:schemeClr val="accent5"/>
          </a:solidFill>
          <a:latin typeface="Tisa Offc Serif Pro" panose="02010504030101020102" pitchFamily="2" charset="0"/>
          <a:ea typeface="+mn-ea"/>
          <a:cs typeface="+mn-cs"/>
        </a:defRPr>
      </a:lvl5pPr>
      <a:lvl6pPr marL="0" indent="0" algn="l" defTabSz="685800" rtl="0" eaLnBrk="1" latinLnBrk="0" hangingPunct="1">
        <a:lnSpc>
          <a:spcPct val="100000"/>
        </a:lnSpc>
        <a:spcBef>
          <a:spcPts val="375"/>
        </a:spcBef>
        <a:buFont typeface="System Font Regular"/>
        <a:buNone/>
        <a:defRPr sz="2000" b="0" i="0" kern="1200">
          <a:solidFill>
            <a:schemeClr val="tx2"/>
          </a:solidFill>
          <a:latin typeface="Tisa Offc Serif Pro" panose="02010504030101020102" pitchFamily="2" charset="0"/>
          <a:ea typeface="+mn-ea"/>
          <a:cs typeface="+mn-cs"/>
        </a:defRPr>
      </a:lvl6pPr>
      <a:lvl7pPr marL="0" indent="-274320" algn="l" defTabSz="685800" rtl="0" eaLnBrk="1" latinLnBrk="0" hangingPunct="1">
        <a:lnSpc>
          <a:spcPct val="100000"/>
        </a:lnSpc>
        <a:spcBef>
          <a:spcPts val="375"/>
        </a:spcBef>
        <a:buClr>
          <a:srgbClr val="FED925"/>
        </a:buClr>
        <a:buSzPct val="90000"/>
        <a:buFont typeface=".Hiragino Kaku Gothic Interface W3"/>
        <a:buChar char="▷"/>
        <a:defRPr sz="1800" b="0" i="0" kern="1200">
          <a:solidFill>
            <a:schemeClr val="tx2"/>
          </a:solidFill>
          <a:latin typeface="Tisa Offc Serif Pro" panose="02010504030101020102" pitchFamily="2" charset="0"/>
          <a:ea typeface="+mn-ea"/>
          <a:cs typeface="+mn-cs"/>
        </a:defRPr>
      </a:lvl7pPr>
      <a:lvl8pPr marL="457200" indent="-182880" algn="l" defTabSz="685800" rtl="0" eaLnBrk="1" latinLnBrk="0" hangingPunct="1">
        <a:lnSpc>
          <a:spcPct val="100000"/>
        </a:lnSpc>
        <a:spcBef>
          <a:spcPts val="375"/>
        </a:spcBef>
        <a:buClr>
          <a:schemeClr val="accent4"/>
        </a:buClr>
        <a:buSzPct val="110000"/>
        <a:buFont typeface="Courier New" panose="02070309020205020404" pitchFamily="49" charset="0"/>
        <a:buChar char="o"/>
        <a:defRPr sz="1600" b="0" i="0" kern="1200" spc="0">
          <a:solidFill>
            <a:schemeClr val="tx2"/>
          </a:solidFill>
          <a:latin typeface="Tisa Offc Serif Pro" panose="02010504030101020102" pitchFamily="2" charset="0"/>
          <a:ea typeface="+mn-ea"/>
          <a:cs typeface="+mn-cs"/>
        </a:defRPr>
      </a:lvl8pPr>
      <a:lvl9pPr marL="822960" indent="-182880" algn="l" defTabSz="685800" rtl="0" eaLnBrk="1" latinLnBrk="0" hangingPunct="1">
        <a:lnSpc>
          <a:spcPct val="100000"/>
        </a:lnSpc>
        <a:spcBef>
          <a:spcPts val="375"/>
        </a:spcBef>
        <a:buClr>
          <a:schemeClr val="accent5"/>
        </a:buClr>
        <a:buFont typeface="Orgon Slab Medium" panose="02000603000000020004" pitchFamily="50" charset="0"/>
        <a:buChar char="→"/>
        <a:defRPr sz="1400" b="0" i="0" kern="1200">
          <a:solidFill>
            <a:schemeClr val="tx2"/>
          </a:solidFill>
          <a:latin typeface="Tisa Offc Serif Pro" panose="02010504030101020102" pitchFamily="2" charset="0"/>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6824D461-9847-B4A6-9002-73F9FD3C7559}"/>
              </a:ext>
            </a:extLst>
          </p:cNvPr>
          <p:cNvSpPr>
            <a:spLocks noGrp="1"/>
          </p:cNvSpPr>
          <p:nvPr>
            <p:ph type="body" sz="quarter" idx="10"/>
          </p:nvPr>
        </p:nvSpPr>
        <p:spPr>
          <a:xfrm>
            <a:off x="390260" y="3681080"/>
            <a:ext cx="8118003" cy="280480"/>
          </a:xfrm>
        </p:spPr>
        <p:txBody>
          <a:bodyPr/>
          <a:lstStyle/>
          <a:p>
            <a:r>
              <a:rPr lang="en-US" dirty="0"/>
              <a:t>23 July 2025</a:t>
            </a:r>
          </a:p>
        </p:txBody>
      </p:sp>
      <p:sp>
        <p:nvSpPr>
          <p:cNvPr id="7" name="Title 6">
            <a:extLst>
              <a:ext uri="{FF2B5EF4-FFF2-40B4-BE49-F238E27FC236}">
                <a16:creationId xmlns:a16="http://schemas.microsoft.com/office/drawing/2014/main" id="{B76BB6EB-F6A7-CA44-055F-96D3B4B1712F}"/>
              </a:ext>
            </a:extLst>
          </p:cNvPr>
          <p:cNvSpPr>
            <a:spLocks noGrp="1"/>
          </p:cNvSpPr>
          <p:nvPr>
            <p:ph type="title"/>
          </p:nvPr>
        </p:nvSpPr>
        <p:spPr/>
        <p:txBody>
          <a:bodyPr/>
          <a:lstStyle/>
          <a:p>
            <a:r>
              <a:rPr lang="en-US" dirty="0">
                <a:latin typeface="Franklin Gothic Medium"/>
              </a:rPr>
              <a:t>Special Faculty Senate Meeting</a:t>
            </a:r>
          </a:p>
        </p:txBody>
      </p:sp>
      <p:sp>
        <p:nvSpPr>
          <p:cNvPr id="5" name="Slide Number Placeholder 4">
            <a:extLst>
              <a:ext uri="{FF2B5EF4-FFF2-40B4-BE49-F238E27FC236}">
                <a16:creationId xmlns:a16="http://schemas.microsoft.com/office/drawing/2014/main" id="{3842F978-5A07-367B-42B6-5AC92D35B5BC}"/>
              </a:ext>
            </a:extLst>
          </p:cNvPr>
          <p:cNvSpPr>
            <a:spLocks noGrp="1"/>
          </p:cNvSpPr>
          <p:nvPr>
            <p:ph type="sldNum" sz="quarter" idx="12"/>
          </p:nvPr>
        </p:nvSpPr>
        <p:spPr/>
        <p:txBody>
          <a:bodyPr/>
          <a:lstStyle/>
          <a:p>
            <a:fld id="{1CF77CCB-A837-3E49-BD58-C1431ED74FC9}" type="slidenum">
              <a:rPr lang="en-US" smtClean="0"/>
              <a:pPr/>
              <a:t>1</a:t>
            </a:fld>
            <a:endParaRPr lang="en-US" dirty="0"/>
          </a:p>
        </p:txBody>
      </p:sp>
    </p:spTree>
    <p:extLst>
      <p:ext uri="{BB962C8B-B14F-4D97-AF65-F5344CB8AC3E}">
        <p14:creationId xmlns:p14="http://schemas.microsoft.com/office/powerpoint/2010/main" val="1818187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3E5E9C7-041D-E7AD-0262-620A4A73584B}"/>
              </a:ext>
            </a:extLst>
          </p:cNvPr>
          <p:cNvSpPr>
            <a:spLocks noGrp="1"/>
          </p:cNvSpPr>
          <p:nvPr>
            <p:ph type="pic" sz="quarter" idx="11"/>
          </p:nvPr>
        </p:nvSpPr>
        <p:spPr/>
        <p:txBody>
          <a:bodyPr/>
          <a:lstStyle/>
          <a:p>
            <a:endParaRPr lang="en-US"/>
          </a:p>
        </p:txBody>
      </p:sp>
      <p:sp>
        <p:nvSpPr>
          <p:cNvPr id="2" name="Title 1">
            <a:extLst>
              <a:ext uri="{FF2B5EF4-FFF2-40B4-BE49-F238E27FC236}">
                <a16:creationId xmlns:a16="http://schemas.microsoft.com/office/drawing/2014/main" id="{182B2681-B898-5D63-C18D-1E24758DCC7A}"/>
              </a:ext>
            </a:extLst>
          </p:cNvPr>
          <p:cNvSpPr>
            <a:spLocks noGrp="1"/>
          </p:cNvSpPr>
          <p:nvPr>
            <p:ph type="ctrTitle"/>
          </p:nvPr>
        </p:nvSpPr>
        <p:spPr/>
        <p:txBody>
          <a:bodyPr/>
          <a:lstStyle/>
          <a:p>
            <a:r>
              <a:rPr lang="en-US" dirty="0"/>
              <a:t>IV. Announcements</a:t>
            </a:r>
          </a:p>
        </p:txBody>
      </p:sp>
      <p:sp>
        <p:nvSpPr>
          <p:cNvPr id="5" name="Subtitle 4">
            <a:extLst>
              <a:ext uri="{FF2B5EF4-FFF2-40B4-BE49-F238E27FC236}">
                <a16:creationId xmlns:a16="http://schemas.microsoft.com/office/drawing/2014/main" id="{D0CEA354-2828-BDF4-039B-A701F81302E7}"/>
              </a:ext>
            </a:extLst>
          </p:cNvPr>
          <p:cNvSpPr>
            <a:spLocks noGrp="1"/>
          </p:cNvSpPr>
          <p:nvPr>
            <p:ph type="subTitle" idx="1"/>
          </p:nvPr>
        </p:nvSpPr>
        <p:spPr/>
        <p:txBody>
          <a:bodyPr/>
          <a:lstStyle/>
          <a:p>
            <a:r>
              <a:rPr lang="en-US" dirty="0"/>
              <a:t>D. Westenberg</a:t>
            </a:r>
          </a:p>
        </p:txBody>
      </p:sp>
      <p:sp>
        <p:nvSpPr>
          <p:cNvPr id="3" name="Slide Number Placeholder 2">
            <a:extLst>
              <a:ext uri="{FF2B5EF4-FFF2-40B4-BE49-F238E27FC236}">
                <a16:creationId xmlns:a16="http://schemas.microsoft.com/office/drawing/2014/main" id="{C2A60387-E179-CD97-3ED6-A97BEA566E08}"/>
              </a:ext>
            </a:extLst>
          </p:cNvPr>
          <p:cNvSpPr>
            <a:spLocks noGrp="1"/>
          </p:cNvSpPr>
          <p:nvPr>
            <p:ph type="sldNum" sz="quarter" idx="12"/>
          </p:nvPr>
        </p:nvSpPr>
        <p:spPr/>
        <p:txBody>
          <a:bodyPr/>
          <a:lstStyle/>
          <a:p>
            <a:fld id="{1CF77CCB-A837-3E49-BD58-C1431ED74FC9}" type="slidenum">
              <a:rPr lang="en-US" smtClean="0"/>
              <a:pPr/>
              <a:t>10</a:t>
            </a:fld>
            <a:endParaRPr lang="en-US" dirty="0"/>
          </a:p>
        </p:txBody>
      </p:sp>
      <p:sp>
        <p:nvSpPr>
          <p:cNvPr id="7" name="Text Placeholder 6">
            <a:extLst>
              <a:ext uri="{FF2B5EF4-FFF2-40B4-BE49-F238E27FC236}">
                <a16:creationId xmlns:a16="http://schemas.microsoft.com/office/drawing/2014/main" id="{89FB70D5-347D-6570-D3B0-C13B72F5050C}"/>
              </a:ext>
            </a:extLst>
          </p:cNvPr>
          <p:cNvSpPr>
            <a:spLocks noGrp="1"/>
          </p:cNvSpPr>
          <p:nvPr>
            <p:ph type="body" sz="quarter" idx="10"/>
          </p:nvPr>
        </p:nvSpPr>
        <p:spPr/>
        <p:txBody>
          <a:bodyPr/>
          <a:lstStyle/>
          <a:p>
            <a:pPr marL="0" lvl="1" indent="0">
              <a:buNone/>
            </a:pPr>
            <a:endParaRPr lang="en-US" dirty="0"/>
          </a:p>
        </p:txBody>
      </p:sp>
    </p:spTree>
    <p:extLst>
      <p:ext uri="{BB962C8B-B14F-4D97-AF65-F5344CB8AC3E}">
        <p14:creationId xmlns:p14="http://schemas.microsoft.com/office/powerpoint/2010/main" val="923578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D0A8B-3B10-80FF-2E4F-ADFA304BAB61}"/>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D2D87FC-B415-F2AF-4D38-52AE58080859}"/>
              </a:ext>
            </a:extLst>
          </p:cNvPr>
          <p:cNvSpPr>
            <a:spLocks noGrp="1"/>
          </p:cNvSpPr>
          <p:nvPr>
            <p:ph type="body" sz="quarter" idx="11"/>
          </p:nvPr>
        </p:nvSpPr>
        <p:spPr>
          <a:xfrm>
            <a:off x="510790" y="1918953"/>
            <a:ext cx="8197114" cy="2393968"/>
          </a:xfrm>
        </p:spPr>
        <p:txBody>
          <a:bodyPr>
            <a:normAutofit/>
          </a:bodyPr>
          <a:lstStyle/>
          <a:p>
            <a:pPr marL="128588" lvl="0" indent="-128588" defTabSz="514350">
              <a:lnSpc>
                <a:spcPct val="90000"/>
              </a:lnSpc>
              <a:spcBef>
                <a:spcPts val="563"/>
              </a:spcBef>
              <a:buFont typeface="Arial" panose="020B0604020202020204" pitchFamily="34" charset="0"/>
              <a:buChar char="•"/>
            </a:pPr>
            <a:r>
              <a:rPr lang="en-US">
                <a:solidFill>
                  <a:prstClr val="black"/>
                </a:solidFill>
                <a:latin typeface="+mn-lt"/>
                <a:cs typeface="+mn-cs"/>
              </a:rPr>
              <a:t>Thursday, September 18, 2025 – 2:00 PM</a:t>
            </a:r>
          </a:p>
        </p:txBody>
      </p:sp>
      <p:sp>
        <p:nvSpPr>
          <p:cNvPr id="5" name="Text Placeholder 4">
            <a:extLst>
              <a:ext uri="{FF2B5EF4-FFF2-40B4-BE49-F238E27FC236}">
                <a16:creationId xmlns:a16="http://schemas.microsoft.com/office/drawing/2014/main" id="{A15F42ED-2654-E01A-3FB2-2F960E5D51A2}"/>
              </a:ext>
            </a:extLst>
          </p:cNvPr>
          <p:cNvSpPr>
            <a:spLocks noGrp="1"/>
          </p:cNvSpPr>
          <p:nvPr>
            <p:ph type="body" sz="quarter" idx="12"/>
          </p:nvPr>
        </p:nvSpPr>
        <p:spPr>
          <a:xfrm>
            <a:off x="479669" y="1425063"/>
            <a:ext cx="8184662" cy="308378"/>
          </a:xfrm>
        </p:spPr>
        <p:txBody>
          <a:bodyPr/>
          <a:lstStyle/>
          <a:p>
            <a:r>
              <a:rPr lang="en-US" sz="2400" dirty="0"/>
              <a:t>Next Faculty Senate Meeting</a:t>
            </a:r>
            <a:endParaRPr lang="en-US" dirty="0"/>
          </a:p>
        </p:txBody>
      </p:sp>
      <p:sp>
        <p:nvSpPr>
          <p:cNvPr id="4" name="Slide Number Placeholder 3">
            <a:extLst>
              <a:ext uri="{FF2B5EF4-FFF2-40B4-BE49-F238E27FC236}">
                <a16:creationId xmlns:a16="http://schemas.microsoft.com/office/drawing/2014/main" id="{FB54C66B-35CB-4DFD-3856-CEA614D839E2}"/>
              </a:ext>
            </a:extLst>
          </p:cNvPr>
          <p:cNvSpPr>
            <a:spLocks noGrp="1"/>
          </p:cNvSpPr>
          <p:nvPr>
            <p:ph type="sldNum" sz="quarter" idx="14"/>
          </p:nvPr>
        </p:nvSpPr>
        <p:spPr/>
        <p:txBody>
          <a:bodyPr/>
          <a:lstStyle/>
          <a:p>
            <a:fld id="{1CF77CCB-A837-3E49-BD58-C1431ED74FC9}" type="slidenum">
              <a:rPr lang="en-US" smtClean="0"/>
              <a:pPr/>
              <a:t>11</a:t>
            </a:fld>
            <a:endParaRPr lang="en-US" dirty="0"/>
          </a:p>
        </p:txBody>
      </p:sp>
    </p:spTree>
    <p:extLst>
      <p:ext uri="{BB962C8B-B14F-4D97-AF65-F5344CB8AC3E}">
        <p14:creationId xmlns:p14="http://schemas.microsoft.com/office/powerpoint/2010/main" val="2165939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BC06D6F-DFC7-BA09-AA19-C8309F1A77B0}"/>
              </a:ext>
            </a:extLst>
          </p:cNvPr>
          <p:cNvSpPr>
            <a:spLocks noGrp="1"/>
          </p:cNvSpPr>
          <p:nvPr>
            <p:ph type="pic" sz="quarter" idx="11"/>
          </p:nvPr>
        </p:nvSpPr>
        <p:spPr/>
        <p:txBody>
          <a:bodyPr/>
          <a:lstStyle/>
          <a:p>
            <a:endParaRPr lang="en-US"/>
          </a:p>
        </p:txBody>
      </p:sp>
      <p:sp>
        <p:nvSpPr>
          <p:cNvPr id="2" name="Title 1">
            <a:extLst>
              <a:ext uri="{FF2B5EF4-FFF2-40B4-BE49-F238E27FC236}">
                <a16:creationId xmlns:a16="http://schemas.microsoft.com/office/drawing/2014/main" id="{5717EBC2-1052-35EA-DC68-98DF34FD1D58}"/>
              </a:ext>
            </a:extLst>
          </p:cNvPr>
          <p:cNvSpPr>
            <a:spLocks noGrp="1"/>
          </p:cNvSpPr>
          <p:nvPr>
            <p:ph type="ctrTitle"/>
          </p:nvPr>
        </p:nvSpPr>
        <p:spPr/>
        <p:txBody>
          <a:bodyPr/>
          <a:lstStyle/>
          <a:p>
            <a:r>
              <a:rPr lang="en-US" dirty="0"/>
              <a:t>V. Adjourn</a:t>
            </a:r>
          </a:p>
        </p:txBody>
      </p:sp>
      <p:sp>
        <p:nvSpPr>
          <p:cNvPr id="6" name="Subtitle 5">
            <a:extLst>
              <a:ext uri="{FF2B5EF4-FFF2-40B4-BE49-F238E27FC236}">
                <a16:creationId xmlns:a16="http://schemas.microsoft.com/office/drawing/2014/main" id="{AEC1D1F9-6BD3-8E12-7D9A-EFDAA82E9C7F}"/>
              </a:ext>
            </a:extLst>
          </p:cNvPr>
          <p:cNvSpPr>
            <a:spLocks noGrp="1"/>
          </p:cNvSpPr>
          <p:nvPr>
            <p:ph type="subTitle" idx="1"/>
          </p:nvPr>
        </p:nvSpPr>
        <p:spPr/>
        <p:txBody>
          <a:bodyPr/>
          <a:lstStyle/>
          <a:p>
            <a:endParaRPr lang="en-US"/>
          </a:p>
        </p:txBody>
      </p:sp>
      <p:sp>
        <p:nvSpPr>
          <p:cNvPr id="3" name="Slide Number Placeholder 2">
            <a:extLst>
              <a:ext uri="{FF2B5EF4-FFF2-40B4-BE49-F238E27FC236}">
                <a16:creationId xmlns:a16="http://schemas.microsoft.com/office/drawing/2014/main" id="{80B422D1-4063-5424-02A8-FDFC1FFB17EE}"/>
              </a:ext>
            </a:extLst>
          </p:cNvPr>
          <p:cNvSpPr>
            <a:spLocks noGrp="1"/>
          </p:cNvSpPr>
          <p:nvPr>
            <p:ph type="sldNum" sz="quarter" idx="12"/>
          </p:nvPr>
        </p:nvSpPr>
        <p:spPr/>
        <p:txBody>
          <a:bodyPr/>
          <a:lstStyle/>
          <a:p>
            <a:fld id="{1CF77CCB-A837-3E49-BD58-C1431ED74FC9}" type="slidenum">
              <a:rPr lang="en-US" smtClean="0"/>
              <a:pPr/>
              <a:t>12</a:t>
            </a:fld>
            <a:endParaRPr lang="en-US" dirty="0"/>
          </a:p>
        </p:txBody>
      </p:sp>
      <p:sp>
        <p:nvSpPr>
          <p:cNvPr id="7" name="Text Placeholder 6">
            <a:extLst>
              <a:ext uri="{FF2B5EF4-FFF2-40B4-BE49-F238E27FC236}">
                <a16:creationId xmlns:a16="http://schemas.microsoft.com/office/drawing/2014/main" id="{89FB70D5-347D-6570-D3B0-C13B72F5050C}"/>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831272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1433-C2E6-F5B1-28AA-BC48DF955562}"/>
              </a:ext>
            </a:extLst>
          </p:cNvPr>
          <p:cNvSpPr>
            <a:spLocks noGrp="1"/>
          </p:cNvSpPr>
          <p:nvPr>
            <p:ph type="ctrTitle"/>
          </p:nvPr>
        </p:nvSpPr>
        <p:spPr/>
        <p:txBody>
          <a:bodyPr/>
          <a:lstStyle/>
          <a:p>
            <a:r>
              <a:rPr lang="en-US" dirty="0"/>
              <a:t>Thank You</a:t>
            </a:r>
          </a:p>
        </p:txBody>
      </p:sp>
      <p:sp>
        <p:nvSpPr>
          <p:cNvPr id="3" name="Text Placeholder 2">
            <a:extLst>
              <a:ext uri="{FF2B5EF4-FFF2-40B4-BE49-F238E27FC236}">
                <a16:creationId xmlns:a16="http://schemas.microsoft.com/office/drawing/2014/main" id="{D777DC78-5EDF-82F5-A315-14A46A33286B}"/>
              </a:ext>
            </a:extLst>
          </p:cNvPr>
          <p:cNvSpPr>
            <a:spLocks noGrp="1"/>
          </p:cNvSpPr>
          <p:nvPr>
            <p:ph type="body" sz="quarter" idx="13"/>
          </p:nvPr>
        </p:nvSpPr>
        <p:spPr/>
        <p:txBody>
          <a:bodyPr/>
          <a:lstStyle/>
          <a:p>
            <a:r>
              <a:rPr lang="en-US" dirty="0"/>
              <a:t>D. Westenberg</a:t>
            </a:r>
          </a:p>
          <a:p>
            <a:r>
              <a:rPr lang="en-US" dirty="0"/>
              <a:t>President, Faculty Senate</a:t>
            </a:r>
          </a:p>
          <a:p>
            <a:r>
              <a:rPr lang="en-US" dirty="0"/>
              <a:t>djwesten@mst.edu</a:t>
            </a:r>
          </a:p>
        </p:txBody>
      </p:sp>
      <p:sp>
        <p:nvSpPr>
          <p:cNvPr id="4" name="Text Placeholder 3">
            <a:extLst>
              <a:ext uri="{FF2B5EF4-FFF2-40B4-BE49-F238E27FC236}">
                <a16:creationId xmlns:a16="http://schemas.microsoft.com/office/drawing/2014/main" id="{6945343B-AC2B-907A-DE8B-66FDD78C859B}"/>
              </a:ext>
            </a:extLst>
          </p:cNvPr>
          <p:cNvSpPr>
            <a:spLocks noGrp="1"/>
          </p:cNvSpPr>
          <p:nvPr>
            <p:ph type="body" sz="quarter" idx="14"/>
          </p:nvPr>
        </p:nvSpPr>
        <p:spPr/>
        <p:txBody>
          <a:bodyPr/>
          <a:lstStyle/>
          <a:p>
            <a:r>
              <a:rPr lang="en-US" dirty="0"/>
              <a:t>facultysenate.mst.edu</a:t>
            </a:r>
          </a:p>
        </p:txBody>
      </p:sp>
    </p:spTree>
    <p:extLst>
      <p:ext uri="{BB962C8B-B14F-4D97-AF65-F5344CB8AC3E}">
        <p14:creationId xmlns:p14="http://schemas.microsoft.com/office/powerpoint/2010/main" val="655242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2268E12-00EA-7FA5-D54E-3E1383352F12}"/>
              </a:ext>
            </a:extLst>
          </p:cNvPr>
          <p:cNvSpPr>
            <a:spLocks noGrp="1"/>
          </p:cNvSpPr>
          <p:nvPr>
            <p:ph type="body" sz="quarter" idx="11"/>
          </p:nvPr>
        </p:nvSpPr>
        <p:spPr>
          <a:xfrm>
            <a:off x="510790" y="1918953"/>
            <a:ext cx="8197114" cy="2393968"/>
          </a:xfrm>
        </p:spPr>
        <p:txBody>
          <a:bodyPr>
            <a:normAutofit fontScale="85000" lnSpcReduction="20000"/>
          </a:bodyPr>
          <a:lstStyle/>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Only Senators may debate motions</a:t>
            </a:r>
          </a:p>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Only Senators can vote</a:t>
            </a:r>
          </a:p>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If you are not a Senator, or a proxy, you cannot vote or debate </a:t>
            </a:r>
          </a:p>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Do not speak over someone, or out of order</a:t>
            </a:r>
          </a:p>
          <a:p>
            <a:pPr marL="385763" lvl="1" indent="-128588" defTabSz="514350">
              <a:lnSpc>
                <a:spcPct val="90000"/>
              </a:lnSpc>
              <a:spcBef>
                <a:spcPts val="281"/>
              </a:spcBef>
              <a:buFont typeface="Arial" panose="020B0604020202020204" pitchFamily="34" charset="0"/>
              <a:buChar char="•"/>
            </a:pPr>
            <a:r>
              <a:rPr lang="en-US" sz="1600" dirty="0">
                <a:solidFill>
                  <a:prstClr val="black"/>
                </a:solidFill>
                <a:latin typeface="+mn-lt"/>
                <a:cs typeface="+mn-cs"/>
              </a:rPr>
              <a:t>Raise your hand (For those online please use “Raise Hand” on the  Zoom app)</a:t>
            </a:r>
          </a:p>
          <a:p>
            <a:pPr marL="385763" lvl="1" indent="-128588" defTabSz="514350">
              <a:lnSpc>
                <a:spcPct val="90000"/>
              </a:lnSpc>
              <a:spcBef>
                <a:spcPts val="281"/>
              </a:spcBef>
              <a:buFont typeface="Arial" panose="020B0604020202020204" pitchFamily="34" charset="0"/>
              <a:buChar char="•"/>
            </a:pPr>
            <a:r>
              <a:rPr lang="en-US" sz="1600" dirty="0">
                <a:solidFill>
                  <a:prstClr val="black"/>
                </a:solidFill>
                <a:latin typeface="+mn-lt"/>
                <a:cs typeface="+mn-cs"/>
              </a:rPr>
              <a:t>The President will call on you and then you will have the floor</a:t>
            </a:r>
          </a:p>
          <a:p>
            <a:pPr marL="385763" lvl="1" indent="-128588" defTabSz="514350">
              <a:lnSpc>
                <a:spcPct val="90000"/>
              </a:lnSpc>
              <a:spcBef>
                <a:spcPts val="281"/>
              </a:spcBef>
              <a:buFont typeface="Arial" panose="020B0604020202020204" pitchFamily="34" charset="0"/>
              <a:buChar char="•"/>
            </a:pPr>
            <a:r>
              <a:rPr lang="en-US" sz="1600" dirty="0">
                <a:solidFill>
                  <a:prstClr val="black"/>
                </a:solidFill>
                <a:latin typeface="+mn-lt"/>
              </a:rPr>
              <a:t>Please wait for the microphone</a:t>
            </a:r>
            <a:endParaRPr lang="en-US" sz="1600" dirty="0">
              <a:solidFill>
                <a:prstClr val="black"/>
              </a:solidFill>
              <a:latin typeface="+mn-lt"/>
              <a:cs typeface="+mn-cs"/>
            </a:endParaRPr>
          </a:p>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Unless you have been recognized (told you have the floor), you may not speak</a:t>
            </a:r>
          </a:p>
          <a:p>
            <a:endParaRPr lang="en-US" sz="3600" dirty="0">
              <a:latin typeface="+mn-lt"/>
            </a:endParaRPr>
          </a:p>
        </p:txBody>
      </p:sp>
      <p:sp>
        <p:nvSpPr>
          <p:cNvPr id="5" name="Text Placeholder 4">
            <a:extLst>
              <a:ext uri="{FF2B5EF4-FFF2-40B4-BE49-F238E27FC236}">
                <a16:creationId xmlns:a16="http://schemas.microsoft.com/office/drawing/2014/main" id="{5A0040CD-ED8B-5F86-14E5-BAE85EF37636}"/>
              </a:ext>
            </a:extLst>
          </p:cNvPr>
          <p:cNvSpPr>
            <a:spLocks noGrp="1"/>
          </p:cNvSpPr>
          <p:nvPr>
            <p:ph type="body" sz="quarter" idx="12"/>
          </p:nvPr>
        </p:nvSpPr>
        <p:spPr>
          <a:xfrm>
            <a:off x="479669" y="1425063"/>
            <a:ext cx="8184662" cy="308378"/>
          </a:xfrm>
        </p:spPr>
        <p:txBody>
          <a:bodyPr/>
          <a:lstStyle/>
          <a:p>
            <a:r>
              <a:rPr lang="en-US" sz="2400" dirty="0"/>
              <a:t>Meeting procedure</a:t>
            </a:r>
            <a:endParaRPr lang="en-US" dirty="0"/>
          </a:p>
        </p:txBody>
      </p:sp>
      <p:sp>
        <p:nvSpPr>
          <p:cNvPr id="4" name="Slide Number Placeholder 3">
            <a:extLst>
              <a:ext uri="{FF2B5EF4-FFF2-40B4-BE49-F238E27FC236}">
                <a16:creationId xmlns:a16="http://schemas.microsoft.com/office/drawing/2014/main" id="{0313965C-8969-6AFA-0E38-253467FE60BA}"/>
              </a:ext>
            </a:extLst>
          </p:cNvPr>
          <p:cNvSpPr>
            <a:spLocks noGrp="1"/>
          </p:cNvSpPr>
          <p:nvPr>
            <p:ph type="sldNum" sz="quarter" idx="14"/>
          </p:nvPr>
        </p:nvSpPr>
        <p:spPr/>
        <p:txBody>
          <a:bodyPr/>
          <a:lstStyle/>
          <a:p>
            <a:fld id="{1CF77CCB-A837-3E49-BD58-C1431ED74FC9}" type="slidenum">
              <a:rPr lang="en-US" smtClean="0"/>
              <a:pPr/>
              <a:t>2</a:t>
            </a:fld>
            <a:endParaRPr lang="en-US" dirty="0"/>
          </a:p>
        </p:txBody>
      </p:sp>
    </p:spTree>
    <p:extLst>
      <p:ext uri="{BB962C8B-B14F-4D97-AF65-F5344CB8AC3E}">
        <p14:creationId xmlns:p14="http://schemas.microsoft.com/office/powerpoint/2010/main" val="56159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36BA0BF0-1EAD-E919-8F20-AA2938E1CBCB}"/>
              </a:ext>
            </a:extLst>
          </p:cNvPr>
          <p:cNvSpPr>
            <a:spLocks noGrp="1"/>
          </p:cNvSpPr>
          <p:nvPr>
            <p:ph type="pic" sz="quarter" idx="11"/>
          </p:nvPr>
        </p:nvSpPr>
        <p:spPr/>
        <p:txBody>
          <a:bodyPr/>
          <a:lstStyle/>
          <a:p>
            <a:endParaRPr lang="en-US"/>
          </a:p>
        </p:txBody>
      </p:sp>
      <p:sp>
        <p:nvSpPr>
          <p:cNvPr id="6" name="Title 5">
            <a:extLst>
              <a:ext uri="{FF2B5EF4-FFF2-40B4-BE49-F238E27FC236}">
                <a16:creationId xmlns:a16="http://schemas.microsoft.com/office/drawing/2014/main" id="{B4BC82F5-6DD3-0439-19F3-DB6D019EC118}"/>
              </a:ext>
            </a:extLst>
          </p:cNvPr>
          <p:cNvSpPr>
            <a:spLocks noGrp="1"/>
          </p:cNvSpPr>
          <p:nvPr>
            <p:ph type="ctrTitle"/>
          </p:nvPr>
        </p:nvSpPr>
        <p:spPr/>
        <p:txBody>
          <a:bodyPr/>
          <a:lstStyle/>
          <a:p>
            <a:r>
              <a:rPr lang="en-US" dirty="0"/>
              <a:t>I. Call to order</a:t>
            </a:r>
          </a:p>
        </p:txBody>
      </p:sp>
      <p:sp>
        <p:nvSpPr>
          <p:cNvPr id="5" name="Subtitle 4">
            <a:extLst>
              <a:ext uri="{FF2B5EF4-FFF2-40B4-BE49-F238E27FC236}">
                <a16:creationId xmlns:a16="http://schemas.microsoft.com/office/drawing/2014/main" id="{D0CEA354-2828-BDF4-039B-A701F81302E7}"/>
              </a:ext>
            </a:extLst>
          </p:cNvPr>
          <p:cNvSpPr>
            <a:spLocks noGrp="1"/>
          </p:cNvSpPr>
          <p:nvPr>
            <p:ph type="subTitle" idx="1"/>
          </p:nvPr>
        </p:nvSpPr>
        <p:spPr/>
        <p:txBody>
          <a:bodyPr/>
          <a:lstStyle/>
          <a:p>
            <a:r>
              <a:rPr lang="en-US" dirty="0"/>
              <a:t>D. Westenberg, President</a:t>
            </a:r>
          </a:p>
        </p:txBody>
      </p:sp>
      <p:sp>
        <p:nvSpPr>
          <p:cNvPr id="3" name="Slide Number Placeholder 2">
            <a:extLst>
              <a:ext uri="{FF2B5EF4-FFF2-40B4-BE49-F238E27FC236}">
                <a16:creationId xmlns:a16="http://schemas.microsoft.com/office/drawing/2014/main" id="{23B09342-857F-C1EE-4D76-A4CA6F924DE1}"/>
              </a:ext>
            </a:extLst>
          </p:cNvPr>
          <p:cNvSpPr>
            <a:spLocks noGrp="1"/>
          </p:cNvSpPr>
          <p:nvPr>
            <p:ph type="sldNum" sz="quarter" idx="12"/>
          </p:nvPr>
        </p:nvSpPr>
        <p:spPr/>
        <p:txBody>
          <a:bodyPr/>
          <a:lstStyle/>
          <a:p>
            <a:fld id="{1CF77CCB-A837-3E49-BD58-C1431ED74FC9}" type="slidenum">
              <a:rPr lang="en-US" smtClean="0"/>
              <a:pPr/>
              <a:t>3</a:t>
            </a:fld>
            <a:endParaRPr lang="en-US" dirty="0"/>
          </a:p>
        </p:txBody>
      </p:sp>
      <p:sp>
        <p:nvSpPr>
          <p:cNvPr id="9" name="Text Placeholder 8">
            <a:extLst>
              <a:ext uri="{FF2B5EF4-FFF2-40B4-BE49-F238E27FC236}">
                <a16:creationId xmlns:a16="http://schemas.microsoft.com/office/drawing/2014/main" id="{45E0D837-5FDA-3B5A-341B-4EFE68ED82CB}"/>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90205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D07E-2F3C-386D-9248-3A8E261892E8}"/>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BA80D0C-A4E8-48BE-A889-DACE5D733C09}"/>
              </a:ext>
            </a:extLst>
          </p:cNvPr>
          <p:cNvSpPr>
            <a:spLocks noGrp="1"/>
          </p:cNvSpPr>
          <p:nvPr>
            <p:ph type="body" sz="quarter" idx="11"/>
          </p:nvPr>
        </p:nvSpPr>
        <p:spPr>
          <a:xfrm>
            <a:off x="510790" y="1918953"/>
            <a:ext cx="8197114" cy="2393968"/>
          </a:xfrm>
        </p:spPr>
        <p:txBody>
          <a:bodyPr>
            <a:normAutofit/>
          </a:bodyPr>
          <a:lstStyle/>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This is a special meeting of the Faculty Senate, called by the President of the Faculty Senate as authorized in CRR 300.030.D.4.e.</a:t>
            </a:r>
          </a:p>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Only topics designated in the call for this special meeting may be discussed or acted upon.</a:t>
            </a:r>
          </a:p>
        </p:txBody>
      </p:sp>
      <p:sp>
        <p:nvSpPr>
          <p:cNvPr id="5" name="Text Placeholder 4">
            <a:extLst>
              <a:ext uri="{FF2B5EF4-FFF2-40B4-BE49-F238E27FC236}">
                <a16:creationId xmlns:a16="http://schemas.microsoft.com/office/drawing/2014/main" id="{DC553379-A108-35FD-8B75-3589A4837452}"/>
              </a:ext>
            </a:extLst>
          </p:cNvPr>
          <p:cNvSpPr>
            <a:spLocks noGrp="1"/>
          </p:cNvSpPr>
          <p:nvPr>
            <p:ph type="body" sz="quarter" idx="12"/>
          </p:nvPr>
        </p:nvSpPr>
        <p:spPr>
          <a:xfrm>
            <a:off x="479669" y="1425063"/>
            <a:ext cx="8184662" cy="308378"/>
          </a:xfrm>
        </p:spPr>
        <p:txBody>
          <a:bodyPr/>
          <a:lstStyle/>
          <a:p>
            <a:r>
              <a:rPr lang="en-US" sz="2400" dirty="0"/>
              <a:t>Special Meeting procedure</a:t>
            </a:r>
            <a:endParaRPr lang="en-US" dirty="0"/>
          </a:p>
        </p:txBody>
      </p:sp>
      <p:sp>
        <p:nvSpPr>
          <p:cNvPr id="4" name="Slide Number Placeholder 3">
            <a:extLst>
              <a:ext uri="{FF2B5EF4-FFF2-40B4-BE49-F238E27FC236}">
                <a16:creationId xmlns:a16="http://schemas.microsoft.com/office/drawing/2014/main" id="{B3E7695C-0AF0-B38D-65E1-B131F6EC395A}"/>
              </a:ext>
            </a:extLst>
          </p:cNvPr>
          <p:cNvSpPr>
            <a:spLocks noGrp="1"/>
          </p:cNvSpPr>
          <p:nvPr>
            <p:ph type="sldNum" sz="quarter" idx="14"/>
          </p:nvPr>
        </p:nvSpPr>
        <p:spPr/>
        <p:txBody>
          <a:bodyPr/>
          <a:lstStyle/>
          <a:p>
            <a:fld id="{1CF77CCB-A837-3E49-BD58-C1431ED74FC9}" type="slidenum">
              <a:rPr lang="en-US" smtClean="0"/>
              <a:pPr/>
              <a:t>4</a:t>
            </a:fld>
            <a:endParaRPr lang="en-US" dirty="0"/>
          </a:p>
        </p:txBody>
      </p:sp>
    </p:spTree>
    <p:extLst>
      <p:ext uri="{BB962C8B-B14F-4D97-AF65-F5344CB8AC3E}">
        <p14:creationId xmlns:p14="http://schemas.microsoft.com/office/powerpoint/2010/main" val="356993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E159853-026E-667F-10DF-E07872BA2A52}"/>
              </a:ext>
            </a:extLst>
          </p:cNvPr>
          <p:cNvSpPr>
            <a:spLocks noGrp="1"/>
          </p:cNvSpPr>
          <p:nvPr>
            <p:ph type="pic" sz="quarter" idx="11"/>
          </p:nvPr>
        </p:nvSpPr>
        <p:spPr/>
        <p:txBody>
          <a:bodyPr/>
          <a:lstStyle/>
          <a:p>
            <a:endParaRPr lang="en-US"/>
          </a:p>
        </p:txBody>
      </p:sp>
      <p:sp>
        <p:nvSpPr>
          <p:cNvPr id="2" name="Title 1">
            <a:extLst>
              <a:ext uri="{FF2B5EF4-FFF2-40B4-BE49-F238E27FC236}">
                <a16:creationId xmlns:a16="http://schemas.microsoft.com/office/drawing/2014/main" id="{DA526BA0-F315-6304-279B-072B197FFD57}"/>
              </a:ext>
            </a:extLst>
          </p:cNvPr>
          <p:cNvSpPr>
            <a:spLocks noGrp="1"/>
          </p:cNvSpPr>
          <p:nvPr>
            <p:ph type="ctrTitle"/>
          </p:nvPr>
        </p:nvSpPr>
        <p:spPr/>
        <p:txBody>
          <a:bodyPr/>
          <a:lstStyle/>
          <a:p>
            <a:r>
              <a:rPr lang="en-US" dirty="0"/>
              <a:t>II. Roll Call</a:t>
            </a:r>
          </a:p>
        </p:txBody>
      </p:sp>
      <p:sp>
        <p:nvSpPr>
          <p:cNvPr id="5" name="Subtitle 4">
            <a:extLst>
              <a:ext uri="{FF2B5EF4-FFF2-40B4-BE49-F238E27FC236}">
                <a16:creationId xmlns:a16="http://schemas.microsoft.com/office/drawing/2014/main" id="{D0CEA354-2828-BDF4-039B-A701F81302E7}"/>
              </a:ext>
            </a:extLst>
          </p:cNvPr>
          <p:cNvSpPr>
            <a:spLocks noGrp="1"/>
          </p:cNvSpPr>
          <p:nvPr>
            <p:ph type="subTitle" idx="1"/>
          </p:nvPr>
        </p:nvSpPr>
        <p:spPr/>
        <p:txBody>
          <a:bodyPr/>
          <a:lstStyle/>
          <a:p>
            <a:r>
              <a:rPr lang="en-US" dirty="0"/>
              <a:t>P. Runnion, President-Elect</a:t>
            </a:r>
          </a:p>
        </p:txBody>
      </p:sp>
      <p:sp>
        <p:nvSpPr>
          <p:cNvPr id="3" name="Slide Number Placeholder 2">
            <a:extLst>
              <a:ext uri="{FF2B5EF4-FFF2-40B4-BE49-F238E27FC236}">
                <a16:creationId xmlns:a16="http://schemas.microsoft.com/office/drawing/2014/main" id="{01DDF8B9-182A-72D9-AA1E-E044265745C3}"/>
              </a:ext>
            </a:extLst>
          </p:cNvPr>
          <p:cNvSpPr>
            <a:spLocks noGrp="1"/>
          </p:cNvSpPr>
          <p:nvPr>
            <p:ph type="sldNum" sz="quarter" idx="12"/>
          </p:nvPr>
        </p:nvSpPr>
        <p:spPr/>
        <p:txBody>
          <a:bodyPr/>
          <a:lstStyle/>
          <a:p>
            <a:fld id="{1CF77CCB-A837-3E49-BD58-C1431ED74FC9}" type="slidenum">
              <a:rPr lang="en-US" smtClean="0"/>
              <a:pPr/>
              <a:t>5</a:t>
            </a:fld>
            <a:endParaRPr lang="en-US" dirty="0"/>
          </a:p>
        </p:txBody>
      </p:sp>
      <p:sp>
        <p:nvSpPr>
          <p:cNvPr id="7" name="Text Placeholder 6">
            <a:extLst>
              <a:ext uri="{FF2B5EF4-FFF2-40B4-BE49-F238E27FC236}">
                <a16:creationId xmlns:a16="http://schemas.microsoft.com/office/drawing/2014/main" id="{89FB70D5-347D-6570-D3B0-C13B72F5050C}"/>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401445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CC3F6-1263-44DF-555F-ABA1D2B33065}"/>
            </a:ext>
          </a:extLst>
        </p:cNvPr>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E4ACC42-AB53-D3E6-BC15-4A16952AF551}"/>
              </a:ext>
            </a:extLst>
          </p:cNvPr>
          <p:cNvSpPr>
            <a:spLocks noGrp="1"/>
          </p:cNvSpPr>
          <p:nvPr>
            <p:ph type="pic" sz="quarter" idx="11"/>
          </p:nvPr>
        </p:nvSpPr>
        <p:spPr/>
        <p:txBody>
          <a:bodyPr/>
          <a:lstStyle/>
          <a:p>
            <a:endParaRPr lang="en-US"/>
          </a:p>
        </p:txBody>
      </p:sp>
      <p:sp>
        <p:nvSpPr>
          <p:cNvPr id="2" name="Title 1">
            <a:extLst>
              <a:ext uri="{FF2B5EF4-FFF2-40B4-BE49-F238E27FC236}">
                <a16:creationId xmlns:a16="http://schemas.microsoft.com/office/drawing/2014/main" id="{6C5E9169-1AD4-4A4E-C0A1-DB62725DDD37}"/>
              </a:ext>
            </a:extLst>
          </p:cNvPr>
          <p:cNvSpPr>
            <a:spLocks noGrp="1"/>
          </p:cNvSpPr>
          <p:nvPr>
            <p:ph type="ctrTitle"/>
          </p:nvPr>
        </p:nvSpPr>
        <p:spPr>
          <a:xfrm>
            <a:off x="374903" y="1307592"/>
            <a:ext cx="5600893" cy="1790700"/>
          </a:xfrm>
        </p:spPr>
        <p:txBody>
          <a:bodyPr/>
          <a:lstStyle/>
          <a:p>
            <a:r>
              <a:rPr lang="en-US" dirty="0"/>
              <a:t>III. Committee Reports</a:t>
            </a:r>
            <a:br>
              <a:rPr lang="en-US" dirty="0"/>
            </a:br>
            <a:r>
              <a:rPr lang="en-US" dirty="0"/>
              <a:t>	</a:t>
            </a:r>
            <a:r>
              <a:rPr lang="en-US" sz="3600" dirty="0"/>
              <a:t>A. Public Occasions</a:t>
            </a:r>
          </a:p>
        </p:txBody>
      </p:sp>
      <p:sp>
        <p:nvSpPr>
          <p:cNvPr id="5" name="Subtitle 4">
            <a:extLst>
              <a:ext uri="{FF2B5EF4-FFF2-40B4-BE49-F238E27FC236}">
                <a16:creationId xmlns:a16="http://schemas.microsoft.com/office/drawing/2014/main" id="{A636F707-30CF-CEC4-6898-4AB05EF19A8D}"/>
              </a:ext>
            </a:extLst>
          </p:cNvPr>
          <p:cNvSpPr>
            <a:spLocks noGrp="1"/>
          </p:cNvSpPr>
          <p:nvPr>
            <p:ph type="subTitle" idx="1"/>
          </p:nvPr>
        </p:nvSpPr>
        <p:spPr/>
        <p:txBody>
          <a:bodyPr/>
          <a:lstStyle/>
          <a:p>
            <a:r>
              <a:rPr lang="en-US" dirty="0"/>
              <a:t>         A. Behrendt</a:t>
            </a:r>
          </a:p>
        </p:txBody>
      </p:sp>
      <p:sp>
        <p:nvSpPr>
          <p:cNvPr id="3" name="Slide Number Placeholder 2">
            <a:extLst>
              <a:ext uri="{FF2B5EF4-FFF2-40B4-BE49-F238E27FC236}">
                <a16:creationId xmlns:a16="http://schemas.microsoft.com/office/drawing/2014/main" id="{CDD4A709-F85E-1DC5-E633-5EEF5204F031}"/>
              </a:ext>
            </a:extLst>
          </p:cNvPr>
          <p:cNvSpPr>
            <a:spLocks noGrp="1"/>
          </p:cNvSpPr>
          <p:nvPr>
            <p:ph type="sldNum" sz="quarter" idx="12"/>
          </p:nvPr>
        </p:nvSpPr>
        <p:spPr/>
        <p:txBody>
          <a:bodyPr/>
          <a:lstStyle/>
          <a:p>
            <a:fld id="{1CF77CCB-A837-3E49-BD58-C1431ED74FC9}" type="slidenum">
              <a:rPr lang="en-US" smtClean="0"/>
              <a:pPr/>
              <a:t>6</a:t>
            </a:fld>
            <a:endParaRPr lang="en-US" dirty="0"/>
          </a:p>
        </p:txBody>
      </p:sp>
      <p:sp>
        <p:nvSpPr>
          <p:cNvPr id="7" name="Text Placeholder 6">
            <a:extLst>
              <a:ext uri="{FF2B5EF4-FFF2-40B4-BE49-F238E27FC236}">
                <a16:creationId xmlns:a16="http://schemas.microsoft.com/office/drawing/2014/main" id="{B596E134-7F41-F323-D0F4-4096A037B61E}"/>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267108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27345-FF0C-5D9A-12B5-6D058FE6C01B}"/>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EC043E9-BB60-9B53-5F66-D72A17FBAE06}"/>
              </a:ext>
            </a:extLst>
          </p:cNvPr>
          <p:cNvSpPr>
            <a:spLocks noGrp="1"/>
          </p:cNvSpPr>
          <p:nvPr>
            <p:ph type="body" sz="quarter" idx="11"/>
          </p:nvPr>
        </p:nvSpPr>
        <p:spPr>
          <a:xfrm>
            <a:off x="510790" y="1918953"/>
            <a:ext cx="8197114" cy="2393968"/>
          </a:xfrm>
        </p:spPr>
        <p:txBody>
          <a:bodyPr>
            <a:normAutofit/>
          </a:bodyPr>
          <a:lstStyle/>
          <a:p>
            <a:pPr marL="128588" lvl="0" indent="-128588" defTabSz="514350">
              <a:lnSpc>
                <a:spcPct val="90000"/>
              </a:lnSpc>
              <a:spcBef>
                <a:spcPts val="563"/>
              </a:spcBef>
              <a:buFont typeface="Arial" panose="020B0604020202020204" pitchFamily="34" charset="0"/>
              <a:buChar char="•"/>
            </a:pPr>
            <a:r>
              <a:rPr lang="en-US" sz="1800" dirty="0">
                <a:solidFill>
                  <a:prstClr val="black"/>
                </a:solidFill>
                <a:latin typeface="+mn-lt"/>
                <a:cs typeface="+mn-cs"/>
              </a:rPr>
              <a:t>The eleventh day of November of each year shall be a public holiday for all employees of the University of Missouri system in observance of Veterans Day.  When the eleventh day of November falls on a Saturday or Sunday, the Monday next following shall be considered the public holiday.</a:t>
            </a:r>
          </a:p>
          <a:p>
            <a:pPr marL="128588" lvl="0" indent="-128588" defTabSz="514350">
              <a:lnSpc>
                <a:spcPct val="90000"/>
              </a:lnSpc>
              <a:spcBef>
                <a:spcPts val="563"/>
              </a:spcBef>
              <a:buFont typeface="Arial" panose="020B0604020202020204" pitchFamily="34" charset="0"/>
              <a:buChar char="•"/>
            </a:pPr>
            <a:r>
              <a:rPr lang="en-US" dirty="0">
                <a:solidFill>
                  <a:prstClr val="black"/>
                </a:solidFill>
                <a:latin typeface="+mn-lt"/>
                <a:cs typeface="+mn-cs"/>
              </a:rPr>
              <a:t>Effective August 28, 2025</a:t>
            </a:r>
          </a:p>
        </p:txBody>
      </p:sp>
      <p:sp>
        <p:nvSpPr>
          <p:cNvPr id="5" name="Text Placeholder 4">
            <a:extLst>
              <a:ext uri="{FF2B5EF4-FFF2-40B4-BE49-F238E27FC236}">
                <a16:creationId xmlns:a16="http://schemas.microsoft.com/office/drawing/2014/main" id="{456B789E-EF6C-D0A5-0C9F-D43F52F5359C}"/>
              </a:ext>
            </a:extLst>
          </p:cNvPr>
          <p:cNvSpPr>
            <a:spLocks noGrp="1"/>
          </p:cNvSpPr>
          <p:nvPr>
            <p:ph type="body" sz="quarter" idx="12"/>
          </p:nvPr>
        </p:nvSpPr>
        <p:spPr>
          <a:xfrm>
            <a:off x="479669" y="1425063"/>
            <a:ext cx="8184662" cy="308378"/>
          </a:xfrm>
        </p:spPr>
        <p:txBody>
          <a:bodyPr/>
          <a:lstStyle/>
          <a:p>
            <a:r>
              <a:rPr lang="en-US" sz="2400" dirty="0"/>
              <a:t>New Statute (Section 172.345, </a:t>
            </a:r>
            <a:r>
              <a:rPr lang="en-US" sz="2400" dirty="0" err="1"/>
              <a:t>RSMo</a:t>
            </a:r>
            <a:r>
              <a:rPr lang="en-US" sz="2400" dirty="0"/>
              <a:t>)</a:t>
            </a:r>
            <a:endParaRPr lang="en-US" dirty="0"/>
          </a:p>
        </p:txBody>
      </p:sp>
      <p:sp>
        <p:nvSpPr>
          <p:cNvPr id="4" name="Slide Number Placeholder 3">
            <a:extLst>
              <a:ext uri="{FF2B5EF4-FFF2-40B4-BE49-F238E27FC236}">
                <a16:creationId xmlns:a16="http://schemas.microsoft.com/office/drawing/2014/main" id="{8EE276AB-BDC3-E07B-2DD4-75796D7F0C87}"/>
              </a:ext>
            </a:extLst>
          </p:cNvPr>
          <p:cNvSpPr>
            <a:spLocks noGrp="1"/>
          </p:cNvSpPr>
          <p:nvPr>
            <p:ph type="sldNum" sz="quarter" idx="14"/>
          </p:nvPr>
        </p:nvSpPr>
        <p:spPr/>
        <p:txBody>
          <a:bodyPr/>
          <a:lstStyle/>
          <a:p>
            <a:fld id="{1CF77CCB-A837-3E49-BD58-C1431ED74FC9}" type="slidenum">
              <a:rPr lang="en-US" smtClean="0"/>
              <a:pPr/>
              <a:t>7</a:t>
            </a:fld>
            <a:endParaRPr lang="en-US" dirty="0"/>
          </a:p>
        </p:txBody>
      </p:sp>
    </p:spTree>
    <p:extLst>
      <p:ext uri="{BB962C8B-B14F-4D97-AF65-F5344CB8AC3E}">
        <p14:creationId xmlns:p14="http://schemas.microsoft.com/office/powerpoint/2010/main" val="3748805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46ED0-7E59-FABC-CEDE-9CF4BADC2558}"/>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787FFE2-C783-6787-D788-ABFC2374F06E}"/>
              </a:ext>
            </a:extLst>
          </p:cNvPr>
          <p:cNvSpPr>
            <a:spLocks noGrp="1"/>
          </p:cNvSpPr>
          <p:nvPr>
            <p:ph type="body" sz="quarter" idx="11"/>
          </p:nvPr>
        </p:nvSpPr>
        <p:spPr>
          <a:xfrm>
            <a:off x="510790" y="1918953"/>
            <a:ext cx="8197114" cy="2393968"/>
          </a:xfrm>
        </p:spPr>
        <p:txBody>
          <a:bodyPr>
            <a:normAutofit/>
          </a:bodyPr>
          <a:lstStyle/>
          <a:p>
            <a:pPr marL="128588" indent="-128588" defTabSz="514350">
              <a:lnSpc>
                <a:spcPct val="90000"/>
              </a:lnSpc>
              <a:spcBef>
                <a:spcPts val="563"/>
              </a:spcBef>
              <a:buFont typeface="Arial" panose="020B0604020202020204" pitchFamily="34" charset="0"/>
              <a:buChar char="•"/>
            </a:pPr>
            <a:r>
              <a:rPr lang="en-US" b="0" i="0" dirty="0">
                <a:solidFill>
                  <a:srgbClr val="000000"/>
                </a:solidFill>
                <a:effectLst/>
                <a:latin typeface="+mn-lt"/>
              </a:rPr>
              <a:t>The last day of class, study day schedules, and final exam schedules will be set by each campus. Each campus should set the last day of class to allow for at least 43 Monday, Wednesday, and Friday classes for each class scheduled to meet on those days of the week, and 29 Tuesday and Thursday classes for classes scheduled to meet on those days.</a:t>
            </a:r>
          </a:p>
          <a:p>
            <a:pPr marL="128588" indent="-128588" defTabSz="514350">
              <a:lnSpc>
                <a:spcPct val="90000"/>
              </a:lnSpc>
              <a:spcBef>
                <a:spcPts val="563"/>
              </a:spcBef>
              <a:buFont typeface="Arial" panose="020B0604020202020204" pitchFamily="34" charset="0"/>
              <a:buChar char="•"/>
            </a:pPr>
            <a:endParaRPr lang="en-US" dirty="0">
              <a:solidFill>
                <a:srgbClr val="000000"/>
              </a:solidFill>
              <a:latin typeface="+mn-lt"/>
            </a:endParaRPr>
          </a:p>
          <a:p>
            <a:pPr marL="128588" indent="-128588" defTabSz="514350">
              <a:lnSpc>
                <a:spcPct val="90000"/>
              </a:lnSpc>
              <a:spcBef>
                <a:spcPts val="563"/>
              </a:spcBef>
              <a:buFont typeface="Arial" panose="020B0604020202020204" pitchFamily="34" charset="0"/>
              <a:buChar char="•"/>
            </a:pPr>
            <a:r>
              <a:rPr lang="en-US" b="0" i="0" dirty="0">
                <a:solidFill>
                  <a:srgbClr val="000000"/>
                </a:solidFill>
                <a:effectLst/>
                <a:latin typeface="+mn-lt"/>
              </a:rPr>
              <a:t>With the addition of Veterans Day, we would fall below 29 Tuesday/Thursday meetings in Fall 2025.</a:t>
            </a:r>
          </a:p>
        </p:txBody>
      </p:sp>
      <p:sp>
        <p:nvSpPr>
          <p:cNvPr id="5" name="Text Placeholder 4">
            <a:extLst>
              <a:ext uri="{FF2B5EF4-FFF2-40B4-BE49-F238E27FC236}">
                <a16:creationId xmlns:a16="http://schemas.microsoft.com/office/drawing/2014/main" id="{0A24EB63-4812-8F5E-EFDF-E946ED79C977}"/>
              </a:ext>
            </a:extLst>
          </p:cNvPr>
          <p:cNvSpPr>
            <a:spLocks noGrp="1"/>
          </p:cNvSpPr>
          <p:nvPr>
            <p:ph type="body" sz="quarter" idx="12"/>
          </p:nvPr>
        </p:nvSpPr>
        <p:spPr>
          <a:xfrm>
            <a:off x="479669" y="1425063"/>
            <a:ext cx="8184662" cy="308378"/>
          </a:xfrm>
        </p:spPr>
        <p:txBody>
          <a:bodyPr/>
          <a:lstStyle/>
          <a:p>
            <a:r>
              <a:rPr lang="en-US" sz="2400" dirty="0"/>
              <a:t>CRR 20.140.A.5 – Academic Calendar</a:t>
            </a:r>
            <a:endParaRPr lang="en-US" dirty="0"/>
          </a:p>
        </p:txBody>
      </p:sp>
      <p:sp>
        <p:nvSpPr>
          <p:cNvPr id="4" name="Slide Number Placeholder 3">
            <a:extLst>
              <a:ext uri="{FF2B5EF4-FFF2-40B4-BE49-F238E27FC236}">
                <a16:creationId xmlns:a16="http://schemas.microsoft.com/office/drawing/2014/main" id="{D59CA345-EA04-14D7-382C-7B314ECB01B0}"/>
              </a:ext>
            </a:extLst>
          </p:cNvPr>
          <p:cNvSpPr>
            <a:spLocks noGrp="1"/>
          </p:cNvSpPr>
          <p:nvPr>
            <p:ph type="sldNum" sz="quarter" idx="14"/>
          </p:nvPr>
        </p:nvSpPr>
        <p:spPr/>
        <p:txBody>
          <a:bodyPr/>
          <a:lstStyle/>
          <a:p>
            <a:fld id="{1CF77CCB-A837-3E49-BD58-C1431ED74FC9}" type="slidenum">
              <a:rPr lang="en-US" smtClean="0"/>
              <a:pPr/>
              <a:t>8</a:t>
            </a:fld>
            <a:endParaRPr lang="en-US" dirty="0"/>
          </a:p>
        </p:txBody>
      </p:sp>
    </p:spTree>
    <p:extLst>
      <p:ext uri="{BB962C8B-B14F-4D97-AF65-F5344CB8AC3E}">
        <p14:creationId xmlns:p14="http://schemas.microsoft.com/office/powerpoint/2010/main" val="2095056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8333D-4D15-BB36-A401-DFD778C8F743}"/>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706A2EA8-0190-FC43-D5BC-4A077954F4F3}"/>
              </a:ext>
            </a:extLst>
          </p:cNvPr>
          <p:cNvSpPr>
            <a:spLocks noGrp="1"/>
          </p:cNvSpPr>
          <p:nvPr>
            <p:ph type="body" sz="quarter" idx="11"/>
          </p:nvPr>
        </p:nvSpPr>
        <p:spPr>
          <a:xfrm>
            <a:off x="510790" y="1918953"/>
            <a:ext cx="8197114" cy="2393968"/>
          </a:xfrm>
        </p:spPr>
        <p:txBody>
          <a:bodyPr>
            <a:normAutofit/>
          </a:bodyPr>
          <a:lstStyle/>
          <a:p>
            <a:pPr marL="128588" lvl="0" indent="-128588" defTabSz="514350">
              <a:lnSpc>
                <a:spcPct val="90000"/>
              </a:lnSpc>
              <a:spcBef>
                <a:spcPts val="563"/>
              </a:spcBef>
              <a:buFont typeface="Arial" panose="020B0604020202020204" pitchFamily="34" charset="0"/>
              <a:buChar char="•"/>
            </a:pPr>
            <a:r>
              <a:rPr lang="en-US" sz="1800" b="0" i="0" dirty="0">
                <a:solidFill>
                  <a:srgbClr val="0E2841"/>
                </a:solidFill>
                <a:effectLst/>
                <a:latin typeface="+mn-lt"/>
              </a:rPr>
              <a:t>The Public Occasions Committee moves that, effective immediately, observation of Veterans Day (November 11) will be added to the Fall 2025 academic calendar as a holiday with no classes. To comply with CRR 20.140, which identifies the minimum number of class meetings, Fall Break will change from beginning on Thursday, October 9 to beginning on Friday, October 10. </a:t>
            </a:r>
            <a:endParaRPr lang="en-US" dirty="0">
              <a:solidFill>
                <a:prstClr val="black"/>
              </a:solidFill>
              <a:latin typeface="+mn-lt"/>
              <a:cs typeface="+mn-cs"/>
            </a:endParaRPr>
          </a:p>
        </p:txBody>
      </p:sp>
      <p:sp>
        <p:nvSpPr>
          <p:cNvPr id="5" name="Text Placeholder 4">
            <a:extLst>
              <a:ext uri="{FF2B5EF4-FFF2-40B4-BE49-F238E27FC236}">
                <a16:creationId xmlns:a16="http://schemas.microsoft.com/office/drawing/2014/main" id="{E605E5FC-783B-6C51-86B0-64ED7FEC39F1}"/>
              </a:ext>
            </a:extLst>
          </p:cNvPr>
          <p:cNvSpPr>
            <a:spLocks noGrp="1"/>
          </p:cNvSpPr>
          <p:nvPr>
            <p:ph type="body" sz="quarter" idx="12"/>
          </p:nvPr>
        </p:nvSpPr>
        <p:spPr>
          <a:xfrm>
            <a:off x="479669" y="1425063"/>
            <a:ext cx="8184662" cy="308378"/>
          </a:xfrm>
        </p:spPr>
        <p:txBody>
          <a:bodyPr/>
          <a:lstStyle/>
          <a:p>
            <a:r>
              <a:rPr lang="en-US" sz="2400" dirty="0"/>
              <a:t>Motion</a:t>
            </a:r>
            <a:endParaRPr lang="en-US" dirty="0"/>
          </a:p>
        </p:txBody>
      </p:sp>
      <p:sp>
        <p:nvSpPr>
          <p:cNvPr id="4" name="Slide Number Placeholder 3">
            <a:extLst>
              <a:ext uri="{FF2B5EF4-FFF2-40B4-BE49-F238E27FC236}">
                <a16:creationId xmlns:a16="http://schemas.microsoft.com/office/drawing/2014/main" id="{BCA994F1-9EBF-23A4-7550-DFED91FDEA20}"/>
              </a:ext>
            </a:extLst>
          </p:cNvPr>
          <p:cNvSpPr>
            <a:spLocks noGrp="1"/>
          </p:cNvSpPr>
          <p:nvPr>
            <p:ph type="sldNum" sz="quarter" idx="14"/>
          </p:nvPr>
        </p:nvSpPr>
        <p:spPr/>
        <p:txBody>
          <a:bodyPr/>
          <a:lstStyle/>
          <a:p>
            <a:fld id="{1CF77CCB-A837-3E49-BD58-C1431ED74FC9}" type="slidenum">
              <a:rPr lang="en-US" smtClean="0"/>
              <a:pPr/>
              <a:t>9</a:t>
            </a:fld>
            <a:endParaRPr lang="en-US" dirty="0"/>
          </a:p>
        </p:txBody>
      </p:sp>
    </p:spTree>
    <p:extLst>
      <p:ext uri="{BB962C8B-B14F-4D97-AF65-F5344CB8AC3E}">
        <p14:creationId xmlns:p14="http://schemas.microsoft.com/office/powerpoint/2010/main" val="3283833168"/>
      </p:ext>
    </p:extLst>
  </p:cSld>
  <p:clrMapOvr>
    <a:masterClrMapping/>
  </p:clrMapOvr>
</p:sld>
</file>

<file path=ppt/theme/theme1.xml><?xml version="1.0" encoding="utf-8"?>
<a:theme xmlns:a="http://schemas.openxmlformats.org/drawingml/2006/main" name="Primary Logo">
  <a:themeElements>
    <a:clrScheme name="SandT2018">
      <a:dk1>
        <a:srgbClr val="154734"/>
      </a:dk1>
      <a:lt1>
        <a:srgbClr val="72BF44"/>
      </a:lt1>
      <a:dk2>
        <a:srgbClr val="000000"/>
      </a:dk2>
      <a:lt2>
        <a:srgbClr val="FFFFFF"/>
      </a:lt2>
      <a:accent1>
        <a:srgbClr val="007A33"/>
      </a:accent1>
      <a:accent2>
        <a:srgbClr val="003B49"/>
      </a:accent2>
      <a:accent3>
        <a:srgbClr val="2DCCD3"/>
      </a:accent3>
      <a:accent4>
        <a:srgbClr val="E87722"/>
      </a:accent4>
      <a:accent5>
        <a:srgbClr val="00858A"/>
      </a:accent5>
      <a:accent6>
        <a:srgbClr val="BFD730"/>
      </a:accent6>
      <a:hlink>
        <a:srgbClr val="00858A"/>
      </a:hlink>
      <a:folHlink>
        <a:srgbClr val="63666A"/>
      </a:folHlink>
    </a:clrScheme>
    <a:fontScheme name="S&amp;T Combo">
      <a:majorFont>
        <a:latin typeface="Franklin Gothic Medium"/>
        <a:ea typeface=""/>
        <a:cs typeface=""/>
      </a:majorFont>
      <a:minorFont>
        <a:latin typeface="Tisa Offc Serif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Vegas">
      <a:srgbClr val="CEB888"/>
    </a:custClr>
    <a:custClr name="Silver">
      <a:srgbClr val="B2B4B2"/>
    </a:custClr>
    <a:custClr name="Shuttle">
      <a:srgbClr val="63666A"/>
    </a:custClr>
    <a:custClr name="Petra">
      <a:srgbClr val="ACA199"/>
    </a:custClr>
    <a:custClr name="Pebble">
      <a:srgbClr val="D6D1CA"/>
    </a:custClr>
    <a:custClr name="Orient">
      <a:srgbClr val="005F83"/>
    </a:custClr>
    <a:custClr name="Mist">
      <a:srgbClr val="B1E4E3"/>
    </a:custClr>
    <a:custClr name="Gold">
      <a:srgbClr val="DAAA00"/>
    </a:custClr>
    <a:custClr name="Candle">
      <a:srgbClr val="FED925"/>
    </a:custClr>
    <a:custClr name="Ruby">
      <a:srgbClr val="AB2328"/>
    </a:custClr>
    <a:custClr name="Amethyst">
      <a:srgbClr val="3F3A60"/>
    </a:custClr>
  </a:custClrLst>
  <a:extLst>
    <a:ext uri="{05A4C25C-085E-4340-85A3-A5531E510DB2}">
      <thm15:themeFamily xmlns:thm15="http://schemas.microsoft.com/office/thememl/2012/main" name="SFT-2022" id="{DF38B14D-C4CF-1B4B-8EE7-30410C02774E}" vid="{2C75E003-600E-2A43-9EDE-E0AC60EB25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Vegas">
      <a:srgbClr val="CEB888"/>
    </a:custClr>
    <a:custClr name="Silver">
      <a:srgbClr val="B2B4B2"/>
    </a:custClr>
    <a:custClr name="Shuttle">
      <a:srgbClr val="63666A"/>
    </a:custClr>
    <a:custClr name="Petra">
      <a:srgbClr val="ACA199"/>
    </a:custClr>
    <a:custClr name="Pebble">
      <a:srgbClr val="D6D1CA"/>
    </a:custClr>
    <a:custClr name="Orient">
      <a:srgbClr val="005F83"/>
    </a:custClr>
    <a:custClr name="Mist">
      <a:srgbClr val="B1E4E3"/>
    </a:custClr>
    <a:custClr name="Gold">
      <a:srgbClr val="DAAA00"/>
    </a:custClr>
    <a:custClr name="Candle">
      <a:srgbClr val="FED925"/>
    </a:custClr>
    <a:custClr name="Ruby">
      <a:srgbClr val="AB2328"/>
    </a:custClr>
    <a:custClr name="Amethyst">
      <a:srgbClr val="3F3A60"/>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4f8fd6e-abf1-4ee7-bfe4-a629b6b25e33">
      <Terms xmlns="http://schemas.microsoft.com/office/infopath/2007/PartnerControls"/>
    </lcf76f155ced4ddcb4097134ff3c332f>
    <TaxCatchAll xmlns="80f7cbb1-0833-4e89-aff9-818de223006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5A317DD5B2FFB4E8A9C46E06B492B81" ma:contentTypeVersion="12" ma:contentTypeDescription="Create a new document." ma:contentTypeScope="" ma:versionID="621bd8d1ffee8a12b87c848f338942af">
  <xsd:schema xmlns:xsd="http://www.w3.org/2001/XMLSchema" xmlns:xs="http://www.w3.org/2001/XMLSchema" xmlns:p="http://schemas.microsoft.com/office/2006/metadata/properties" xmlns:ns2="14f8fd6e-abf1-4ee7-bfe4-a629b6b25e33" xmlns:ns3="80f7cbb1-0833-4e89-aff9-818de223006a" targetNamespace="http://schemas.microsoft.com/office/2006/metadata/properties" ma:root="true" ma:fieldsID="81669a91db5c82aea4e3598473adcf79" ns2:_="" ns3:_="">
    <xsd:import namespace="14f8fd6e-abf1-4ee7-bfe4-a629b6b25e33"/>
    <xsd:import namespace="80f7cbb1-0833-4e89-aff9-818de223006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f8fd6e-abf1-4ee7-bfe4-a629b6b25e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e20e570-3a27-4eff-9ea0-d3488a33fbf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f7cbb1-0833-4e89-aff9-818de223006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7892c019-70dc-486c-85ec-93d0dc7fa716}" ma:internalName="TaxCatchAll" ma:showField="CatchAllData" ma:web="80f7cbb1-0833-4e89-aff9-818de223006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428EFD-54D5-4E5E-9F8A-5C1461CDF980}">
  <ds:schemaRefs>
    <ds:schemaRef ds:uri="http://purl.org/dc/dcmitype/"/>
    <ds:schemaRef ds:uri="http://schemas.microsoft.com/office/2006/metadata/properties"/>
    <ds:schemaRef ds:uri="14f8fd6e-abf1-4ee7-bfe4-a629b6b25e33"/>
    <ds:schemaRef ds:uri="http://schemas.microsoft.com/office/infopath/2007/PartnerControls"/>
    <ds:schemaRef ds:uri="http://www.w3.org/XML/1998/namespace"/>
    <ds:schemaRef ds:uri="http://schemas.microsoft.com/office/2006/documentManagement/types"/>
    <ds:schemaRef ds:uri="http://purl.org/dc/elements/1.1/"/>
    <ds:schemaRef ds:uri="http://schemas.openxmlformats.org/package/2006/metadata/core-properties"/>
    <ds:schemaRef ds:uri="80f7cbb1-0833-4e89-aff9-818de223006a"/>
    <ds:schemaRef ds:uri="http://purl.org/dc/terms/"/>
  </ds:schemaRefs>
</ds:datastoreItem>
</file>

<file path=customXml/itemProps2.xml><?xml version="1.0" encoding="utf-8"?>
<ds:datastoreItem xmlns:ds="http://schemas.openxmlformats.org/officeDocument/2006/customXml" ds:itemID="{5245C072-3F85-404F-B50A-A72A1FB303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f8fd6e-abf1-4ee7-bfe4-a629b6b25e33"/>
    <ds:schemaRef ds:uri="80f7cbb1-0833-4e89-aff9-818de22300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D72F0A-6B6D-498A-B33E-466E9BF5B9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16x9 Presentation</Template>
  <TotalTime>630</TotalTime>
  <Words>466</Words>
  <Application>Microsoft Office PowerPoint</Application>
  <PresentationFormat>On-screen Show (16:9)</PresentationFormat>
  <Paragraphs>51</Paragraphs>
  <Slides>13</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13</vt:i4>
      </vt:variant>
    </vt:vector>
  </HeadingPairs>
  <TitlesOfParts>
    <vt:vector size="28" baseType="lpstr">
      <vt:lpstr>.Hiragino Kaku Gothic Interface W3</vt:lpstr>
      <vt:lpstr>Arial</vt:lpstr>
      <vt:lpstr>Calibri</vt:lpstr>
      <vt:lpstr>Courier New</vt:lpstr>
      <vt:lpstr>Encode Sans Normal Black</vt:lpstr>
      <vt:lpstr>Franklin Gothic Demi</vt:lpstr>
      <vt:lpstr>Franklin Gothic Medium</vt:lpstr>
      <vt:lpstr>Lucida Grande</vt:lpstr>
      <vt:lpstr>Orgon Slab ExtraLight</vt:lpstr>
      <vt:lpstr>Orgon Slab Light</vt:lpstr>
      <vt:lpstr>Orgon Slab Medium</vt:lpstr>
      <vt:lpstr>Roboto</vt:lpstr>
      <vt:lpstr>System Font Regular</vt:lpstr>
      <vt:lpstr>Tisa Offc Serif Pro</vt:lpstr>
      <vt:lpstr>Primary Logo</vt:lpstr>
      <vt:lpstr>Special Faculty Senate Meeting</vt:lpstr>
      <vt:lpstr>PowerPoint Presentation</vt:lpstr>
      <vt:lpstr>I. Call to order</vt:lpstr>
      <vt:lpstr>PowerPoint Presentation</vt:lpstr>
      <vt:lpstr>II. Roll Call</vt:lpstr>
      <vt:lpstr>III. Committee Reports  A. Public Occasions</vt:lpstr>
      <vt:lpstr>PowerPoint Presentation</vt:lpstr>
      <vt:lpstr>PowerPoint Presentation</vt:lpstr>
      <vt:lpstr>PowerPoint Presentation</vt:lpstr>
      <vt:lpstr>IV. Announcements</vt:lpstr>
      <vt:lpstr>PowerPoint Presentation</vt:lpstr>
      <vt:lpstr>V. Adjourn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Using S&amp;T’s  PowerPoint Presentations</dc:title>
  <dc:creator>Westenberg, David J.</dc:creator>
  <cp:lastModifiedBy>Paul Runnion</cp:lastModifiedBy>
  <cp:revision>35</cp:revision>
  <dcterms:created xsi:type="dcterms:W3CDTF">2023-07-02T00:21:31Z</dcterms:created>
  <dcterms:modified xsi:type="dcterms:W3CDTF">2025-07-22T21:29:12Z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0x010100A5A317DD5B2FFB4E8A9C46E06B492B81</vt:lpwstr>
  </property>
  <property fmtid="{D5CDD505-2E9C-101B-9397-08002B2CF9AE}" pid="3" name="MediaServiceImageTags">
    <vt:lpwstr/>
  </property>
</Properties>
</file>